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96" r:id="rId6"/>
    <p:sldId id="257" r:id="rId7"/>
    <p:sldId id="276" r:id="rId8"/>
    <p:sldId id="297" r:id="rId9"/>
    <p:sldId id="279" r:id="rId10"/>
    <p:sldId id="293" r:id="rId11"/>
    <p:sldId id="298" r:id="rId12"/>
    <p:sldId id="294" r:id="rId13"/>
    <p:sldId id="259" r:id="rId14"/>
    <p:sldId id="260" r:id="rId15"/>
    <p:sldId id="261" r:id="rId16"/>
    <p:sldId id="268" r:id="rId17"/>
    <p:sldId id="295" r:id="rId18"/>
    <p:sldId id="272" r:id="rId19"/>
    <p:sldId id="273" r:id="rId20"/>
    <p:sldId id="271" r:id="rId21"/>
    <p:sldId id="275" r:id="rId22"/>
    <p:sldId id="270" r:id="rId23"/>
    <p:sldId id="263" r:id="rId24"/>
    <p:sldId id="265" r:id="rId25"/>
    <p:sldId id="267" r:id="rId26"/>
    <p:sldId id="28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AB45680-2732-4F4F-A309-6E45527FC59A}">
          <p14:sldIdLst>
            <p14:sldId id="256"/>
            <p14:sldId id="296"/>
            <p14:sldId id="257"/>
            <p14:sldId id="276"/>
            <p14:sldId id="297"/>
            <p14:sldId id="279"/>
            <p14:sldId id="293"/>
            <p14:sldId id="298"/>
            <p14:sldId id="294"/>
            <p14:sldId id="259"/>
            <p14:sldId id="260"/>
            <p14:sldId id="261"/>
            <p14:sldId id="268"/>
            <p14:sldId id="295"/>
            <p14:sldId id="272"/>
            <p14:sldId id="273"/>
            <p14:sldId id="271"/>
            <p14:sldId id="275"/>
            <p14:sldId id="270"/>
            <p14:sldId id="263"/>
            <p14:sldId id="265"/>
            <p14:sldId id="267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000000"/>
    <a:srgbClr val="00B5E2"/>
    <a:srgbClr val="FF33CC"/>
    <a:srgbClr val="00FFFF"/>
    <a:srgbClr val="00B2E3"/>
    <a:srgbClr val="002855"/>
    <a:srgbClr val="FFFFFF"/>
    <a:srgbClr val="F18A00"/>
    <a:srgbClr val="038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 Rodas" userId="4ab3addcd40e3d84" providerId="Windows Live" clId="Web-{FDBE4F1B-B666-427C-938A-F4225D4C2633}"/>
    <pc:docChg chg="addSld delSld modSld sldOrd modSection">
      <pc:chgData name="Angel Rodas" userId="4ab3addcd40e3d84" providerId="Windows Live" clId="Web-{FDBE4F1B-B666-427C-938A-F4225D4C2633}" dt="2023-08-17T18:25:50.270" v="100"/>
      <pc:docMkLst>
        <pc:docMk/>
      </pc:docMkLst>
      <pc:sldChg chg="modSp">
        <pc:chgData name="Angel Rodas" userId="4ab3addcd40e3d84" providerId="Windows Live" clId="Web-{FDBE4F1B-B666-427C-938A-F4225D4C2633}" dt="2023-08-17T17:29:35.484" v="50" actId="20577"/>
        <pc:sldMkLst>
          <pc:docMk/>
          <pc:sldMk cId="3166876486" sldId="257"/>
        </pc:sldMkLst>
        <pc:spChg chg="mod">
          <ac:chgData name="Angel Rodas" userId="4ab3addcd40e3d84" providerId="Windows Live" clId="Web-{FDBE4F1B-B666-427C-938A-F4225D4C2633}" dt="2023-08-17T17:28:42.654" v="40" actId="20577"/>
          <ac:spMkLst>
            <pc:docMk/>
            <pc:sldMk cId="3166876486" sldId="257"/>
            <ac:spMk id="2" creationId="{4D4D84E7-FE1A-FE84-F5C0-2A567186FC0F}"/>
          </ac:spMkLst>
        </pc:spChg>
        <pc:spChg chg="mod">
          <ac:chgData name="Angel Rodas" userId="4ab3addcd40e3d84" providerId="Windows Live" clId="Web-{FDBE4F1B-B666-427C-938A-F4225D4C2633}" dt="2023-08-17T17:29:35.484" v="50" actId="20577"/>
          <ac:spMkLst>
            <pc:docMk/>
            <pc:sldMk cId="3166876486" sldId="257"/>
            <ac:spMk id="5" creationId="{F5A15FD0-0536-B9D8-D06B-A887EEC1601C}"/>
          </ac:spMkLst>
        </pc:spChg>
      </pc:sldChg>
      <pc:sldChg chg="ord">
        <pc:chgData name="Angel Rodas" userId="4ab3addcd40e3d84" providerId="Windows Live" clId="Web-{FDBE4F1B-B666-427C-938A-F4225D4C2633}" dt="2023-08-17T18:03:13.003" v="51"/>
        <pc:sldMkLst>
          <pc:docMk/>
          <pc:sldMk cId="525935004" sldId="259"/>
        </pc:sldMkLst>
      </pc:sldChg>
      <pc:sldChg chg="modSp ord">
        <pc:chgData name="Angel Rodas" userId="4ab3addcd40e3d84" providerId="Windows Live" clId="Web-{FDBE4F1B-B666-427C-938A-F4225D4C2633}" dt="2023-08-17T18:15:47.483" v="92" actId="20577"/>
        <pc:sldMkLst>
          <pc:docMk/>
          <pc:sldMk cId="2975688692" sldId="260"/>
        </pc:sldMkLst>
        <pc:spChg chg="mod">
          <ac:chgData name="Angel Rodas" userId="4ab3addcd40e3d84" providerId="Windows Live" clId="Web-{FDBE4F1B-B666-427C-938A-F4225D4C2633}" dt="2023-08-17T18:15:47.483" v="92" actId="20577"/>
          <ac:spMkLst>
            <pc:docMk/>
            <pc:sldMk cId="2975688692" sldId="260"/>
            <ac:spMk id="3" creationId="{3CB3DE5C-A5D4-02E8-B6D2-95541B6D71D9}"/>
          </ac:spMkLst>
        </pc:spChg>
      </pc:sldChg>
      <pc:sldChg chg="ord">
        <pc:chgData name="Angel Rodas" userId="4ab3addcd40e3d84" providerId="Windows Live" clId="Web-{FDBE4F1B-B666-427C-938A-F4225D4C2633}" dt="2023-08-17T18:03:43.379" v="52"/>
        <pc:sldMkLst>
          <pc:docMk/>
          <pc:sldMk cId="2232155243" sldId="261"/>
        </pc:sldMkLst>
      </pc:sldChg>
      <pc:sldChg chg="addSp modSp">
        <pc:chgData name="Angel Rodas" userId="4ab3addcd40e3d84" providerId="Windows Live" clId="Web-{FDBE4F1B-B666-427C-938A-F4225D4C2633}" dt="2023-08-17T17:27:53.871" v="29" actId="1076"/>
        <pc:sldMkLst>
          <pc:docMk/>
          <pc:sldMk cId="1728564891" sldId="265"/>
        </pc:sldMkLst>
        <pc:picChg chg="add mod modCrop">
          <ac:chgData name="Angel Rodas" userId="4ab3addcd40e3d84" providerId="Windows Live" clId="Web-{FDBE4F1B-B666-427C-938A-F4225D4C2633}" dt="2023-08-17T17:27:09.416" v="26" actId="1076"/>
          <ac:picMkLst>
            <pc:docMk/>
            <pc:sldMk cId="1728564891" sldId="265"/>
            <ac:picMk id="13" creationId="{DF26169F-84A2-9A8C-9579-B3A88F8A50D2}"/>
          </ac:picMkLst>
        </pc:picChg>
        <pc:picChg chg="mod">
          <ac:chgData name="Angel Rodas" userId="4ab3addcd40e3d84" providerId="Windows Live" clId="Web-{FDBE4F1B-B666-427C-938A-F4225D4C2633}" dt="2023-08-17T17:27:53.871" v="29" actId="1076"/>
          <ac:picMkLst>
            <pc:docMk/>
            <pc:sldMk cId="1728564891" sldId="265"/>
            <ac:picMk id="136" creationId="{A0212CF1-B75E-1796-078F-4F4D745B7B41}"/>
          </ac:picMkLst>
        </pc:picChg>
        <pc:picChg chg="mod">
          <ac:chgData name="Angel Rodas" userId="4ab3addcd40e3d84" providerId="Windows Live" clId="Web-{FDBE4F1B-B666-427C-938A-F4225D4C2633}" dt="2023-08-17T17:27:19.932" v="28" actId="1076"/>
          <ac:picMkLst>
            <pc:docMk/>
            <pc:sldMk cId="1728564891" sldId="265"/>
            <ac:picMk id="176" creationId="{1D98CD8F-82EC-E66A-1015-42D24ABDF8CE}"/>
          </ac:picMkLst>
        </pc:picChg>
        <pc:picChg chg="mod">
          <ac:chgData name="Angel Rodas" userId="4ab3addcd40e3d84" providerId="Windows Live" clId="Web-{FDBE4F1B-B666-427C-938A-F4225D4C2633}" dt="2023-08-17T17:27:13.869" v="27" actId="1076"/>
          <ac:picMkLst>
            <pc:docMk/>
            <pc:sldMk cId="1728564891" sldId="265"/>
            <ac:picMk id="1226" creationId="{AFC72391-15FB-AFB6-A3F9-306F9355C83B}"/>
          </ac:picMkLst>
        </pc:picChg>
      </pc:sldChg>
      <pc:sldChg chg="addSp delSp modSp">
        <pc:chgData name="Angel Rodas" userId="4ab3addcd40e3d84" providerId="Windows Live" clId="Web-{FDBE4F1B-B666-427C-938A-F4225D4C2633}" dt="2023-08-17T18:25:50.270" v="100"/>
        <pc:sldMkLst>
          <pc:docMk/>
          <pc:sldMk cId="2603691901" sldId="268"/>
        </pc:sldMkLst>
        <pc:spChg chg="mod">
          <ac:chgData name="Angel Rodas" userId="4ab3addcd40e3d84" providerId="Windows Live" clId="Web-{FDBE4F1B-B666-427C-938A-F4225D4C2633}" dt="2023-08-17T18:13:22.743" v="79" actId="20577"/>
          <ac:spMkLst>
            <pc:docMk/>
            <pc:sldMk cId="2603691901" sldId="268"/>
            <ac:spMk id="3" creationId="{BC33F5D9-3514-85EE-55D9-BBD3DE81B3DC}"/>
          </ac:spMkLst>
        </pc:spChg>
        <pc:spChg chg="add del mod">
          <ac:chgData name="Angel Rodas" userId="4ab3addcd40e3d84" providerId="Windows Live" clId="Web-{FDBE4F1B-B666-427C-938A-F4225D4C2633}" dt="2023-08-17T18:08:50.984" v="65"/>
          <ac:spMkLst>
            <pc:docMk/>
            <pc:sldMk cId="2603691901" sldId="268"/>
            <ac:spMk id="6" creationId="{EAA18FBB-331F-F0D6-117E-4152EC82492F}"/>
          </ac:spMkLst>
        </pc:spChg>
        <pc:picChg chg="add del mod modCrop">
          <ac:chgData name="Angel Rodas" userId="4ab3addcd40e3d84" providerId="Windows Live" clId="Web-{FDBE4F1B-B666-427C-938A-F4225D4C2633}" dt="2023-08-17T18:25:17.222" v="95"/>
          <ac:picMkLst>
            <pc:docMk/>
            <pc:sldMk cId="2603691901" sldId="268"/>
            <ac:picMk id="4" creationId="{7766022D-2156-4091-185A-41213F65C9A5}"/>
          </ac:picMkLst>
        </pc:picChg>
        <pc:picChg chg="add mod modCrop">
          <ac:chgData name="Angel Rodas" userId="4ab3addcd40e3d84" providerId="Windows Live" clId="Web-{FDBE4F1B-B666-427C-938A-F4225D4C2633}" dt="2023-08-17T18:25:50.270" v="100"/>
          <ac:picMkLst>
            <pc:docMk/>
            <pc:sldMk cId="2603691901" sldId="268"/>
            <ac:picMk id="7" creationId="{2FCDF7DB-1F3B-722C-7320-C5CF1AF5E172}"/>
          </ac:picMkLst>
        </pc:picChg>
        <pc:picChg chg="del">
          <ac:chgData name="Angel Rodas" userId="4ab3addcd40e3d84" providerId="Windows Live" clId="Web-{FDBE4F1B-B666-427C-938A-F4225D4C2633}" dt="2023-08-17T18:07:53.232" v="59"/>
          <ac:picMkLst>
            <pc:docMk/>
            <pc:sldMk cId="2603691901" sldId="268"/>
            <ac:picMk id="8" creationId="{AA602248-B7E5-CCB3-19E1-B4CA91608717}"/>
          </ac:picMkLst>
        </pc:picChg>
      </pc:sldChg>
      <pc:sldChg chg="ord">
        <pc:chgData name="Angel Rodas" userId="4ab3addcd40e3d84" providerId="Windows Live" clId="Web-{FDBE4F1B-B666-427C-938A-F4225D4C2633}" dt="2023-08-17T18:16:28.797" v="93"/>
        <pc:sldMkLst>
          <pc:docMk/>
          <pc:sldMk cId="2655686438" sldId="269"/>
        </pc:sldMkLst>
      </pc:sldChg>
      <pc:sldChg chg="addSp delSp modSp add replId">
        <pc:chgData name="Angel Rodas" userId="4ab3addcd40e3d84" providerId="Windows Live" clId="Web-{FDBE4F1B-B666-427C-938A-F4225D4C2633}" dt="2023-08-17T18:04:26.037" v="57" actId="1076"/>
        <pc:sldMkLst>
          <pc:docMk/>
          <pc:sldMk cId="4020182541" sldId="270"/>
        </pc:sldMkLst>
        <pc:picChg chg="add del mod">
          <ac:chgData name="Angel Rodas" userId="4ab3addcd40e3d84" providerId="Windows Live" clId="Web-{FDBE4F1B-B666-427C-938A-F4225D4C2633}" dt="2023-08-17T17:23:18.016" v="19"/>
          <ac:picMkLst>
            <pc:docMk/>
            <pc:sldMk cId="4020182541" sldId="270"/>
            <ac:picMk id="3" creationId="{4979CA0B-4034-540C-1757-8D8F1A0EA8F4}"/>
          </ac:picMkLst>
        </pc:picChg>
        <pc:picChg chg="add mod">
          <ac:chgData name="Angel Rodas" userId="4ab3addcd40e3d84" providerId="Windows Live" clId="Web-{FDBE4F1B-B666-427C-938A-F4225D4C2633}" dt="2023-08-17T18:04:26.037" v="57" actId="1076"/>
          <ac:picMkLst>
            <pc:docMk/>
            <pc:sldMk cId="4020182541" sldId="270"/>
            <ac:picMk id="3" creationId="{E092B8B3-F9A9-68AD-3FFF-B25B4CF43BD9}"/>
          </ac:picMkLst>
        </pc:picChg>
        <pc:picChg chg="add del mod">
          <ac:chgData name="Angel Rodas" userId="4ab3addcd40e3d84" providerId="Windows Live" clId="Web-{FDBE4F1B-B666-427C-938A-F4225D4C2633}" dt="2023-08-17T18:04:08.099" v="54"/>
          <ac:picMkLst>
            <pc:docMk/>
            <pc:sldMk cId="4020182541" sldId="270"/>
            <ac:picMk id="4" creationId="{25E6B36B-9D1E-5E2A-67CA-AFB71D9F62C5}"/>
          </ac:picMkLst>
        </pc:picChg>
        <pc:picChg chg="del">
          <ac:chgData name="Angel Rodas" userId="4ab3addcd40e3d84" providerId="Windows Live" clId="Web-{FDBE4F1B-B666-427C-938A-F4225D4C2633}" dt="2023-08-17T17:20:07.743" v="4"/>
          <ac:picMkLst>
            <pc:docMk/>
            <pc:sldMk cId="4020182541" sldId="270"/>
            <ac:picMk id="6" creationId="{62BC5D92-6614-6BAD-8F2A-F990BDE23F00}"/>
          </ac:picMkLst>
        </pc:picChg>
      </pc:sldChg>
      <pc:sldChg chg="new del">
        <pc:chgData name="Angel Rodas" userId="4ab3addcd40e3d84" providerId="Windows Live" clId="Web-{FDBE4F1B-B666-427C-938A-F4225D4C2633}" dt="2023-08-17T17:22:17.842" v="15"/>
        <pc:sldMkLst>
          <pc:docMk/>
          <pc:sldMk cId="2380707206" sldId="271"/>
        </pc:sldMkLst>
      </pc:sldChg>
      <pc:sldChg chg="modSp add replId">
        <pc:chgData name="Angel Rodas" userId="4ab3addcd40e3d84" providerId="Windows Live" clId="Web-{FDBE4F1B-B666-427C-938A-F4225D4C2633}" dt="2023-08-17T18:13:00.727" v="78" actId="20577"/>
        <pc:sldMkLst>
          <pc:docMk/>
          <pc:sldMk cId="2493134985" sldId="271"/>
        </pc:sldMkLst>
        <pc:spChg chg="mod">
          <ac:chgData name="Angel Rodas" userId="4ab3addcd40e3d84" providerId="Windows Live" clId="Web-{FDBE4F1B-B666-427C-938A-F4225D4C2633}" dt="2023-08-17T18:13:00.727" v="78" actId="20577"/>
          <ac:spMkLst>
            <pc:docMk/>
            <pc:sldMk cId="2493134985" sldId="271"/>
            <ac:spMk id="3" creationId="{BC33F5D9-3514-85EE-55D9-BBD3DE81B3DC}"/>
          </ac:spMkLst>
        </pc:spChg>
      </pc:sldChg>
    </pc:docChg>
  </pc:docChgLst>
  <pc:docChgLst>
    <pc:chgData name="Angel Rodas" userId="4ab3addcd40e3d84" providerId="Windows Live" clId="Web-{0B1AB93D-D2C0-498B-87F3-738BC622D9E0}"/>
    <pc:docChg chg="modSld sldOrd">
      <pc:chgData name="Angel Rodas" userId="4ab3addcd40e3d84" providerId="Windows Live" clId="Web-{0B1AB93D-D2C0-498B-87F3-738BC622D9E0}" dt="2023-08-25T04:28:52.059" v="6"/>
      <pc:docMkLst>
        <pc:docMk/>
      </pc:docMkLst>
      <pc:sldChg chg="modSp">
        <pc:chgData name="Angel Rodas" userId="4ab3addcd40e3d84" providerId="Windows Live" clId="Web-{0B1AB93D-D2C0-498B-87F3-738BC622D9E0}" dt="2023-08-25T04:28:52.059" v="6"/>
        <pc:sldMkLst>
          <pc:docMk/>
          <pc:sldMk cId="186758637" sldId="256"/>
        </pc:sldMkLst>
        <pc:spChg chg="mod ord">
          <ac:chgData name="Angel Rodas" userId="4ab3addcd40e3d84" providerId="Windows Live" clId="Web-{0B1AB93D-D2C0-498B-87F3-738BC622D9E0}" dt="2023-08-25T04:28:52.059" v="6"/>
          <ac:spMkLst>
            <pc:docMk/>
            <pc:sldMk cId="186758637" sldId="256"/>
            <ac:spMk id="3" creationId="{37B54468-D0CB-4C4A-9953-8A9E71471666}"/>
          </ac:spMkLst>
        </pc:spChg>
      </pc:sldChg>
      <pc:sldChg chg="ord">
        <pc:chgData name="Angel Rodas" userId="4ab3addcd40e3d84" providerId="Windows Live" clId="Web-{0B1AB93D-D2C0-498B-87F3-738BC622D9E0}" dt="2023-08-25T04:25:39.411" v="1"/>
        <pc:sldMkLst>
          <pc:docMk/>
          <pc:sldMk cId="2545952059" sldId="263"/>
        </pc:sldMkLst>
      </pc:sldChg>
      <pc:sldChg chg="modSp">
        <pc:chgData name="Angel Rodas" userId="4ab3addcd40e3d84" providerId="Windows Live" clId="Web-{0B1AB93D-D2C0-498B-87F3-738BC622D9E0}" dt="2023-08-25T04:27:28.602" v="3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0B1AB93D-D2C0-498B-87F3-738BC622D9E0}" dt="2023-08-25T04:27:28.602" v="3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</pc:sldChg>
      <pc:sldChg chg="ord">
        <pc:chgData name="Angel Rodas" userId="4ab3addcd40e3d84" providerId="Windows Live" clId="Web-{0B1AB93D-D2C0-498B-87F3-738BC622D9E0}" dt="2023-08-25T04:23:55.486" v="0"/>
        <pc:sldMkLst>
          <pc:docMk/>
          <pc:sldMk cId="1881046869" sldId="275"/>
        </pc:sldMkLst>
      </pc:sldChg>
    </pc:docChg>
  </pc:docChgLst>
  <pc:docChgLst>
    <pc:chgData name="Angel Rodas" userId="4ab3addcd40e3d84" providerId="Windows Live" clId="Web-{C9D48993-3096-4DE3-A77F-1B19EDC93A7E}"/>
    <pc:docChg chg="addSld delSld modSld sldOrd modSection">
      <pc:chgData name="Angel Rodas" userId="4ab3addcd40e3d84" providerId="Windows Live" clId="Web-{C9D48993-3096-4DE3-A77F-1B19EDC93A7E}" dt="2023-08-24T23:08:57.497" v="628"/>
      <pc:docMkLst>
        <pc:docMk/>
      </pc:docMkLst>
      <pc:sldChg chg="modSp">
        <pc:chgData name="Angel Rodas" userId="4ab3addcd40e3d84" providerId="Windows Live" clId="Web-{C9D48993-3096-4DE3-A77F-1B19EDC93A7E}" dt="2023-08-24T22:15:57.332" v="226" actId="1076"/>
        <pc:sldMkLst>
          <pc:docMk/>
          <pc:sldMk cId="186758637" sldId="256"/>
        </pc:sldMkLst>
        <pc:spChg chg="mod">
          <ac:chgData name="Angel Rodas" userId="4ab3addcd40e3d84" providerId="Windows Live" clId="Web-{C9D48993-3096-4DE3-A77F-1B19EDC93A7E}" dt="2023-08-24T22:15:38.972" v="225" actId="14100"/>
          <ac:spMkLst>
            <pc:docMk/>
            <pc:sldMk cId="186758637" sldId="256"/>
            <ac:spMk id="2" creationId="{E20C5924-C5AE-AED3-4D7D-5A0B2FDE072F}"/>
          </ac:spMkLst>
        </pc:spChg>
        <pc:spChg chg="mod">
          <ac:chgData name="Angel Rodas" userId="4ab3addcd40e3d84" providerId="Windows Live" clId="Web-{C9D48993-3096-4DE3-A77F-1B19EDC93A7E}" dt="2023-08-24T22:15:57.332" v="226" actId="1076"/>
          <ac:spMkLst>
            <pc:docMk/>
            <pc:sldMk cId="186758637" sldId="256"/>
            <ac:spMk id="3" creationId="{37B54468-D0CB-4C4A-9953-8A9E71471666}"/>
          </ac:spMkLst>
        </pc:spChg>
      </pc:sldChg>
      <pc:sldChg chg="modSp">
        <pc:chgData name="Angel Rodas" userId="4ab3addcd40e3d84" providerId="Windows Live" clId="Web-{C9D48993-3096-4DE3-A77F-1B19EDC93A7E}" dt="2023-08-24T22:11:08.807" v="178" actId="20577"/>
        <pc:sldMkLst>
          <pc:docMk/>
          <pc:sldMk cId="3166876486" sldId="257"/>
        </pc:sldMkLst>
        <pc:spChg chg="mod">
          <ac:chgData name="Angel Rodas" userId="4ab3addcd40e3d84" providerId="Windows Live" clId="Web-{C9D48993-3096-4DE3-A77F-1B19EDC93A7E}" dt="2023-08-24T22:10:15.431" v="162" actId="20577"/>
          <ac:spMkLst>
            <pc:docMk/>
            <pc:sldMk cId="3166876486" sldId="257"/>
            <ac:spMk id="2" creationId="{4D4D84E7-FE1A-FE84-F5C0-2A567186FC0F}"/>
          </ac:spMkLst>
        </pc:spChg>
        <pc:spChg chg="mod">
          <ac:chgData name="Angel Rodas" userId="4ab3addcd40e3d84" providerId="Windows Live" clId="Web-{C9D48993-3096-4DE3-A77F-1B19EDC93A7E}" dt="2023-08-24T22:11:08.807" v="178" actId="20577"/>
          <ac:spMkLst>
            <pc:docMk/>
            <pc:sldMk cId="3166876486" sldId="257"/>
            <ac:spMk id="5" creationId="{F5A15FD0-0536-B9D8-D06B-A887EEC1601C}"/>
          </ac:spMkLst>
        </pc:spChg>
      </pc:sldChg>
      <pc:sldChg chg="modSp">
        <pc:chgData name="Angel Rodas" userId="4ab3addcd40e3d84" providerId="Windows Live" clId="Web-{C9D48993-3096-4DE3-A77F-1B19EDC93A7E}" dt="2023-08-24T22:57:41.554" v="595" actId="20577"/>
        <pc:sldMkLst>
          <pc:docMk/>
          <pc:sldMk cId="3366862375" sldId="258"/>
        </pc:sldMkLst>
        <pc:spChg chg="mod">
          <ac:chgData name="Angel Rodas" userId="4ab3addcd40e3d84" providerId="Windows Live" clId="Web-{C9D48993-3096-4DE3-A77F-1B19EDC93A7E}" dt="2023-08-24T22:19:04.462" v="243" actId="20577"/>
          <ac:spMkLst>
            <pc:docMk/>
            <pc:sldMk cId="3366862375" sldId="258"/>
            <ac:spMk id="2" creationId="{65F50C8D-877C-8622-72C9-E21EAC216DAB}"/>
          </ac:spMkLst>
        </pc:spChg>
        <pc:spChg chg="mod">
          <ac:chgData name="Angel Rodas" userId="4ab3addcd40e3d84" providerId="Windows Live" clId="Web-{C9D48993-3096-4DE3-A77F-1B19EDC93A7E}" dt="2023-08-24T22:57:41.554" v="595" actId="20577"/>
          <ac:spMkLst>
            <pc:docMk/>
            <pc:sldMk cId="3366862375" sldId="258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C9D48993-3096-4DE3-A77F-1B19EDC93A7E}" dt="2023-08-24T22:32:19.361" v="409" actId="20577"/>
        <pc:sldMkLst>
          <pc:docMk/>
          <pc:sldMk cId="525935004" sldId="259"/>
        </pc:sldMkLst>
        <pc:spChg chg="mod">
          <ac:chgData name="Angel Rodas" userId="4ab3addcd40e3d84" providerId="Windows Live" clId="Web-{C9D48993-3096-4DE3-A77F-1B19EDC93A7E}" dt="2023-08-24T22:32:19.361" v="409" actId="20577"/>
          <ac:spMkLst>
            <pc:docMk/>
            <pc:sldMk cId="525935004" sldId="259"/>
            <ac:spMk id="3" creationId="{3525DE00-4746-3913-3552-C750752EE90E}"/>
          </ac:spMkLst>
        </pc:spChg>
      </pc:sldChg>
      <pc:sldChg chg="modSp">
        <pc:chgData name="Angel Rodas" userId="4ab3addcd40e3d84" providerId="Windows Live" clId="Web-{C9D48993-3096-4DE3-A77F-1B19EDC93A7E}" dt="2023-08-24T22:51:29.636" v="516" actId="20577"/>
        <pc:sldMkLst>
          <pc:docMk/>
          <pc:sldMk cId="2975688692" sldId="260"/>
        </pc:sldMkLst>
        <pc:spChg chg="mod">
          <ac:chgData name="Angel Rodas" userId="4ab3addcd40e3d84" providerId="Windows Live" clId="Web-{C9D48993-3096-4DE3-A77F-1B19EDC93A7E}" dt="2023-08-24T22:51:29.636" v="516" actId="20577"/>
          <ac:spMkLst>
            <pc:docMk/>
            <pc:sldMk cId="2975688692" sldId="260"/>
            <ac:spMk id="3" creationId="{3CB3DE5C-A5D4-02E8-B6D2-95541B6D71D9}"/>
          </ac:spMkLst>
        </pc:spChg>
      </pc:sldChg>
      <pc:sldChg chg="addSp delSp modSp">
        <pc:chgData name="Angel Rodas" userId="4ab3addcd40e3d84" providerId="Windows Live" clId="Web-{C9D48993-3096-4DE3-A77F-1B19EDC93A7E}" dt="2023-08-24T22:40:44.533" v="459" actId="1076"/>
        <pc:sldMkLst>
          <pc:docMk/>
          <pc:sldMk cId="2232155243" sldId="261"/>
        </pc:sldMkLst>
        <pc:spChg chg="mod">
          <ac:chgData name="Angel Rodas" userId="4ab3addcd40e3d84" providerId="Windows Live" clId="Web-{C9D48993-3096-4DE3-A77F-1B19EDC93A7E}" dt="2023-08-24T22:40:44.533" v="459" actId="1076"/>
          <ac:spMkLst>
            <pc:docMk/>
            <pc:sldMk cId="2232155243" sldId="261"/>
            <ac:spMk id="2" creationId="{A9C36252-4BD9-70E1-1F05-A9EBBE2C7018}"/>
          </ac:spMkLst>
        </pc:spChg>
        <pc:picChg chg="add del mod modCrop">
          <ac:chgData name="Angel Rodas" userId="4ab3addcd40e3d84" providerId="Windows Live" clId="Web-{C9D48993-3096-4DE3-A77F-1B19EDC93A7E}" dt="2023-08-24T22:39:34.640" v="449"/>
          <ac:picMkLst>
            <pc:docMk/>
            <pc:sldMk cId="2232155243" sldId="261"/>
            <ac:picMk id="3" creationId="{2E2AEA6C-80A8-7223-9D74-9E924960E2B3}"/>
          </ac:picMkLst>
        </pc:picChg>
        <pc:picChg chg="add mod">
          <ac:chgData name="Angel Rodas" userId="4ab3addcd40e3d84" providerId="Windows Live" clId="Web-{C9D48993-3096-4DE3-A77F-1B19EDC93A7E}" dt="2023-08-24T22:40:40.767" v="458" actId="1076"/>
          <ac:picMkLst>
            <pc:docMk/>
            <pc:sldMk cId="2232155243" sldId="261"/>
            <ac:picMk id="4" creationId="{B5C24DC6-E22E-EDD5-449A-E38CBE78B9E0}"/>
          </ac:picMkLst>
        </pc:picChg>
        <pc:picChg chg="del">
          <ac:chgData name="Angel Rodas" userId="4ab3addcd40e3d84" providerId="Windows Live" clId="Web-{C9D48993-3096-4DE3-A77F-1B19EDC93A7E}" dt="2023-08-24T22:39:07.296" v="442"/>
          <ac:picMkLst>
            <pc:docMk/>
            <pc:sldMk cId="2232155243" sldId="261"/>
            <ac:picMk id="6" creationId="{62BC5D92-6614-6BAD-8F2A-F990BDE23F00}"/>
          </ac:picMkLst>
        </pc:picChg>
      </pc:sldChg>
      <pc:sldChg chg="modSp ord">
        <pc:chgData name="Angel Rodas" userId="4ab3addcd40e3d84" providerId="Windows Live" clId="Web-{C9D48993-3096-4DE3-A77F-1B19EDC93A7E}" dt="2023-08-24T22:56:12.864" v="583"/>
        <pc:sldMkLst>
          <pc:docMk/>
          <pc:sldMk cId="2545952059" sldId="263"/>
        </pc:sldMkLst>
        <pc:spChg chg="mod">
          <ac:chgData name="Angel Rodas" userId="4ab3addcd40e3d84" providerId="Windows Live" clId="Web-{C9D48993-3096-4DE3-A77F-1B19EDC93A7E}" dt="2023-08-24T22:56:06.270" v="582" actId="20577"/>
          <ac:spMkLst>
            <pc:docMk/>
            <pc:sldMk cId="2545952059" sldId="263"/>
            <ac:spMk id="3" creationId="{4F7C7DED-9706-E6BE-3E5E-8D1BA607A4E7}"/>
          </ac:spMkLst>
        </pc:spChg>
      </pc:sldChg>
      <pc:sldChg chg="modSp">
        <pc:chgData name="Angel Rodas" userId="4ab3addcd40e3d84" providerId="Windows Live" clId="Web-{C9D48993-3096-4DE3-A77F-1B19EDC93A7E}" dt="2023-08-24T22:56:55.146" v="590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C9D48993-3096-4DE3-A77F-1B19EDC93A7E}" dt="2023-08-24T22:56:55.146" v="590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  <pc:picChg chg="mod">
          <ac:chgData name="Angel Rodas" userId="4ab3addcd40e3d84" providerId="Windows Live" clId="Web-{C9D48993-3096-4DE3-A77F-1B19EDC93A7E}" dt="2023-08-24T22:56:49.787" v="588" actId="1076"/>
          <ac:picMkLst>
            <pc:docMk/>
            <pc:sldMk cId="1728564891" sldId="265"/>
            <ac:picMk id="176" creationId="{1D98CD8F-82EC-E66A-1015-42D24ABDF8CE}"/>
          </ac:picMkLst>
        </pc:picChg>
      </pc:sldChg>
      <pc:sldChg chg="modSp">
        <pc:chgData name="Angel Rodas" userId="4ab3addcd40e3d84" providerId="Windows Live" clId="Web-{C9D48993-3096-4DE3-A77F-1B19EDC93A7E}" dt="2023-08-24T22:28:13.682" v="358" actId="20577"/>
        <pc:sldMkLst>
          <pc:docMk/>
          <pc:sldMk cId="2655686438" sldId="269"/>
        </pc:sldMkLst>
        <pc:spChg chg="mod">
          <ac:chgData name="Angel Rodas" userId="4ab3addcd40e3d84" providerId="Windows Live" clId="Web-{C9D48993-3096-4DE3-A77F-1B19EDC93A7E}" dt="2023-08-24T22:28:13.682" v="358" actId="20577"/>
          <ac:spMkLst>
            <pc:docMk/>
            <pc:sldMk cId="2655686438" sldId="269"/>
            <ac:spMk id="16" creationId="{876E00CE-8335-36C9-88AA-7DF98A6E3564}"/>
          </ac:spMkLst>
        </pc:spChg>
      </pc:sldChg>
      <pc:sldChg chg="addSp modSp">
        <pc:chgData name="Angel Rodas" userId="4ab3addcd40e3d84" providerId="Windows Live" clId="Web-{C9D48993-3096-4DE3-A77F-1B19EDC93A7E}" dt="2023-08-24T22:54:00.907" v="560" actId="1076"/>
        <pc:sldMkLst>
          <pc:docMk/>
          <pc:sldMk cId="2493134985" sldId="271"/>
        </pc:sldMkLst>
        <pc:spChg chg="mod">
          <ac:chgData name="Angel Rodas" userId="4ab3addcd40e3d84" providerId="Windows Live" clId="Web-{C9D48993-3096-4DE3-A77F-1B19EDC93A7E}" dt="2023-08-24T22:52:21.388" v="524" actId="1076"/>
          <ac:spMkLst>
            <pc:docMk/>
            <pc:sldMk cId="2493134985" sldId="271"/>
            <ac:spMk id="3" creationId="{BC33F5D9-3514-85EE-55D9-BBD3DE81B3DC}"/>
          </ac:spMkLst>
        </pc:spChg>
        <pc:spChg chg="add mod">
          <ac:chgData name="Angel Rodas" userId="4ab3addcd40e3d84" providerId="Windows Live" clId="Web-{C9D48993-3096-4DE3-A77F-1B19EDC93A7E}" dt="2023-08-24T22:53:11.858" v="547" actId="14100"/>
          <ac:spMkLst>
            <pc:docMk/>
            <pc:sldMk cId="2493134985" sldId="271"/>
            <ac:spMk id="8" creationId="{61159B58-B130-791D-1887-445C3F450FD8}"/>
          </ac:spMkLst>
        </pc:spChg>
        <pc:picChg chg="mod">
          <ac:chgData name="Angel Rodas" userId="4ab3addcd40e3d84" providerId="Windows Live" clId="Web-{C9D48993-3096-4DE3-A77F-1B19EDC93A7E}" dt="2023-08-24T22:52:57.483" v="543" actId="14100"/>
          <ac:picMkLst>
            <pc:docMk/>
            <pc:sldMk cId="2493134985" sldId="271"/>
            <ac:picMk id="5" creationId="{269C7580-C4C2-76E0-2486-5423BC17BAF3}"/>
          </ac:picMkLst>
        </pc:picChg>
        <pc:picChg chg="add mod">
          <ac:chgData name="Angel Rodas" userId="4ab3addcd40e3d84" providerId="Windows Live" clId="Web-{C9D48993-3096-4DE3-A77F-1B19EDC93A7E}" dt="2023-08-24T22:54:00.907" v="560" actId="1076"/>
          <ac:picMkLst>
            <pc:docMk/>
            <pc:sldMk cId="2493134985" sldId="271"/>
            <ac:picMk id="6" creationId="{639A8775-14B3-9F20-E5F5-97D3E41AA393}"/>
          </ac:picMkLst>
        </pc:picChg>
      </pc:sldChg>
      <pc:sldChg chg="addSp modSp">
        <pc:chgData name="Angel Rodas" userId="4ab3addcd40e3d84" providerId="Windows Live" clId="Web-{C9D48993-3096-4DE3-A77F-1B19EDC93A7E}" dt="2023-08-24T22:52:02.669" v="521" actId="1076"/>
        <pc:sldMkLst>
          <pc:docMk/>
          <pc:sldMk cId="3652979645" sldId="272"/>
        </pc:sldMkLst>
        <pc:spChg chg="mod">
          <ac:chgData name="Angel Rodas" userId="4ab3addcd40e3d84" providerId="Windows Live" clId="Web-{C9D48993-3096-4DE3-A77F-1B19EDC93A7E}" dt="2023-08-24T22:51:54.278" v="519" actId="1076"/>
          <ac:spMkLst>
            <pc:docMk/>
            <pc:sldMk cId="3652979645" sldId="272"/>
            <ac:spMk id="3" creationId="{BC33F5D9-3514-85EE-55D9-BBD3DE81B3DC}"/>
          </ac:spMkLst>
        </pc:spChg>
        <pc:spChg chg="add mod">
          <ac:chgData name="Angel Rodas" userId="4ab3addcd40e3d84" providerId="Windows Live" clId="Web-{C9D48993-3096-4DE3-A77F-1B19EDC93A7E}" dt="2023-08-24T22:43:37.663" v="477"/>
          <ac:spMkLst>
            <pc:docMk/>
            <pc:sldMk cId="3652979645" sldId="272"/>
            <ac:spMk id="7" creationId="{BDA47399-2603-6017-3A28-DC670EDAF00E}"/>
          </ac:spMkLst>
        </pc:spChg>
        <pc:picChg chg="mod">
          <ac:chgData name="Angel Rodas" userId="4ab3addcd40e3d84" providerId="Windows Live" clId="Web-{C9D48993-3096-4DE3-A77F-1B19EDC93A7E}" dt="2023-08-24T22:52:02.669" v="521" actId="1076"/>
          <ac:picMkLst>
            <pc:docMk/>
            <pc:sldMk cId="3652979645" sldId="272"/>
            <ac:picMk id="5" creationId="{DA6C57EE-FF53-7D0E-24B9-F256C9511F73}"/>
          </ac:picMkLst>
        </pc:picChg>
        <pc:picChg chg="add mod">
          <ac:chgData name="Angel Rodas" userId="4ab3addcd40e3d84" providerId="Windows Live" clId="Web-{C9D48993-3096-4DE3-A77F-1B19EDC93A7E}" dt="2023-08-24T22:42:02.832" v="464" actId="1076"/>
          <ac:picMkLst>
            <pc:docMk/>
            <pc:sldMk cId="3652979645" sldId="272"/>
            <ac:picMk id="6" creationId="{D2CA41B4-E73D-EB25-194D-8AB694FB0A9F}"/>
          </ac:picMkLst>
        </pc:picChg>
      </pc:sldChg>
      <pc:sldChg chg="addSp delSp modSp">
        <pc:chgData name="Angel Rodas" userId="4ab3addcd40e3d84" providerId="Windows Live" clId="Web-{C9D48993-3096-4DE3-A77F-1B19EDC93A7E}" dt="2023-08-24T22:45:10.338" v="501" actId="1076"/>
        <pc:sldMkLst>
          <pc:docMk/>
          <pc:sldMk cId="3394846719" sldId="273"/>
        </pc:sldMkLst>
        <pc:spChg chg="mod">
          <ac:chgData name="Angel Rodas" userId="4ab3addcd40e3d84" providerId="Windows Live" clId="Web-{C9D48993-3096-4DE3-A77F-1B19EDC93A7E}" dt="2023-08-24T22:45:10.338" v="501" actId="1076"/>
          <ac:spMkLst>
            <pc:docMk/>
            <pc:sldMk cId="3394846719" sldId="273"/>
            <ac:spMk id="4" creationId="{BBF31C6F-A91E-EE04-04EE-B4AC696B635C}"/>
          </ac:spMkLst>
        </pc:spChg>
        <pc:spChg chg="del mod">
          <ac:chgData name="Angel Rodas" userId="4ab3addcd40e3d84" providerId="Windows Live" clId="Web-{C9D48993-3096-4DE3-A77F-1B19EDC93A7E}" dt="2023-08-24T22:44:27.805" v="492"/>
          <ac:spMkLst>
            <pc:docMk/>
            <pc:sldMk cId="3394846719" sldId="273"/>
            <ac:spMk id="9" creationId="{F15BF6CB-CA73-6730-C962-4F803807CB34}"/>
          </ac:spMkLst>
        </pc:spChg>
        <pc:spChg chg="add mod">
          <ac:chgData name="Angel Rodas" userId="4ab3addcd40e3d84" providerId="Windows Live" clId="Web-{C9D48993-3096-4DE3-A77F-1B19EDC93A7E}" dt="2023-08-24T22:44:54.790" v="498" actId="1076"/>
          <ac:spMkLst>
            <pc:docMk/>
            <pc:sldMk cId="3394846719" sldId="273"/>
            <ac:spMk id="13" creationId="{44FAF0B5-B47D-CDAD-C760-AFEF2EFB67FB}"/>
          </ac:spMkLst>
        </pc:spChg>
        <pc:picChg chg="mod">
          <ac:chgData name="Angel Rodas" userId="4ab3addcd40e3d84" providerId="Windows Live" clId="Web-{C9D48993-3096-4DE3-A77F-1B19EDC93A7E}" dt="2023-08-24T22:45:03.166" v="500" actId="14100"/>
          <ac:picMkLst>
            <pc:docMk/>
            <pc:sldMk cId="3394846719" sldId="273"/>
            <ac:picMk id="5" creationId="{5B234CA9-EEF9-EBD5-A7FA-5AF269D1A9D4}"/>
          </ac:picMkLst>
        </pc:picChg>
        <pc:picChg chg="del">
          <ac:chgData name="Angel Rodas" userId="4ab3addcd40e3d84" providerId="Windows Live" clId="Web-{C9D48993-3096-4DE3-A77F-1B19EDC93A7E}" dt="2023-08-24T22:44:25.930" v="490"/>
          <ac:picMkLst>
            <pc:docMk/>
            <pc:sldMk cId="3394846719" sldId="273"/>
            <ac:picMk id="6" creationId="{A59D1F48-3805-24A8-D195-8943AC575C16}"/>
          </ac:picMkLst>
        </pc:picChg>
        <pc:picChg chg="del">
          <ac:chgData name="Angel Rodas" userId="4ab3addcd40e3d84" providerId="Windows Live" clId="Web-{C9D48993-3096-4DE3-A77F-1B19EDC93A7E}" dt="2023-08-24T22:44:24.555" v="488"/>
          <ac:picMkLst>
            <pc:docMk/>
            <pc:sldMk cId="3394846719" sldId="273"/>
            <ac:picMk id="7" creationId="{85BAEDFE-F53D-AD9A-3138-0FA7D43498EB}"/>
          </ac:picMkLst>
        </pc:picChg>
        <pc:picChg chg="add mod">
          <ac:chgData name="Angel Rodas" userId="4ab3addcd40e3d84" providerId="Windows Live" clId="Web-{C9D48993-3096-4DE3-A77F-1B19EDC93A7E}" dt="2023-08-24T22:44:54.790" v="497" actId="1076"/>
          <ac:picMkLst>
            <pc:docMk/>
            <pc:sldMk cId="3394846719" sldId="273"/>
            <ac:picMk id="11" creationId="{0465E7D4-F2C5-54D4-BD6A-846EB3F211F5}"/>
          </ac:picMkLst>
        </pc:picChg>
      </pc:sldChg>
      <pc:sldChg chg="addSp modSp ord">
        <pc:chgData name="Angel Rodas" userId="4ab3addcd40e3d84" providerId="Windows Live" clId="Web-{C9D48993-3096-4DE3-A77F-1B19EDC93A7E}" dt="2023-08-24T22:57:03.584" v="591"/>
        <pc:sldMkLst>
          <pc:docMk/>
          <pc:sldMk cId="1881046869" sldId="275"/>
        </pc:sldMkLst>
        <pc:spChg chg="mod">
          <ac:chgData name="Angel Rodas" userId="4ab3addcd40e3d84" providerId="Windows Live" clId="Web-{C9D48993-3096-4DE3-A77F-1B19EDC93A7E}" dt="2023-08-24T22:53:32.500" v="551" actId="14100"/>
          <ac:spMkLst>
            <pc:docMk/>
            <pc:sldMk cId="1881046869" sldId="275"/>
            <ac:spMk id="3" creationId="{3BC02A4A-8C9B-E7B3-C70A-EA11F8CAE9F9}"/>
          </ac:spMkLst>
        </pc:spChg>
        <pc:spChg chg="add mod">
          <ac:chgData name="Angel Rodas" userId="4ab3addcd40e3d84" providerId="Windows Live" clId="Web-{C9D48993-3096-4DE3-A77F-1B19EDC93A7E}" dt="2023-08-24T22:54:27.251" v="566" actId="1076"/>
          <ac:spMkLst>
            <pc:docMk/>
            <pc:sldMk cId="1881046869" sldId="275"/>
            <ac:spMk id="8" creationId="{96DC48FA-A6B6-52E6-9BE4-E794041BC7B6}"/>
          </ac:spMkLst>
        </pc:spChg>
        <pc:picChg chg="mod">
          <ac:chgData name="Angel Rodas" userId="4ab3addcd40e3d84" providerId="Windows Live" clId="Web-{C9D48993-3096-4DE3-A77F-1B19EDC93A7E}" dt="2023-08-24T22:54:40.220" v="567" actId="14100"/>
          <ac:picMkLst>
            <pc:docMk/>
            <pc:sldMk cId="1881046869" sldId="275"/>
            <ac:picMk id="5" creationId="{3ACE5503-4992-F839-6B2B-4771587CCDAE}"/>
          </ac:picMkLst>
        </pc:picChg>
        <pc:picChg chg="add mod">
          <ac:chgData name="Angel Rodas" userId="4ab3addcd40e3d84" providerId="Windows Live" clId="Web-{C9D48993-3096-4DE3-A77F-1B19EDC93A7E}" dt="2023-08-24T22:54:14.829" v="563" actId="1076"/>
          <ac:picMkLst>
            <pc:docMk/>
            <pc:sldMk cId="1881046869" sldId="275"/>
            <ac:picMk id="6" creationId="{95DE8558-2F0D-BC37-B35A-B723AC7027DB}"/>
          </ac:picMkLst>
        </pc:picChg>
      </pc:sldChg>
      <pc:sldChg chg="addSp delSp modSp">
        <pc:chgData name="Angel Rodas" userId="4ab3addcd40e3d84" providerId="Windows Live" clId="Web-{C9D48993-3096-4DE3-A77F-1B19EDC93A7E}" dt="2023-08-24T23:08:57.497" v="628"/>
        <pc:sldMkLst>
          <pc:docMk/>
          <pc:sldMk cId="1285026808" sldId="285"/>
        </pc:sldMkLst>
        <pc:picChg chg="del">
          <ac:chgData name="Angel Rodas" userId="4ab3addcd40e3d84" providerId="Windows Live" clId="Web-{C9D48993-3096-4DE3-A77F-1B19EDC93A7E}" dt="2023-08-24T23:08:51.294" v="627"/>
          <ac:picMkLst>
            <pc:docMk/>
            <pc:sldMk cId="1285026808" sldId="285"/>
            <ac:picMk id="2" creationId="{8270C43D-30C0-A56A-B26F-A07D589BB75C}"/>
          </ac:picMkLst>
        </pc:picChg>
        <pc:picChg chg="add mod">
          <ac:chgData name="Angel Rodas" userId="4ab3addcd40e3d84" providerId="Windows Live" clId="Web-{C9D48993-3096-4DE3-A77F-1B19EDC93A7E}" dt="2023-08-24T23:08:57.497" v="628"/>
          <ac:picMkLst>
            <pc:docMk/>
            <pc:sldMk cId="1285026808" sldId="285"/>
            <ac:picMk id="3" creationId="{4871E3D5-3468-33A8-9AB9-1B025E9100BB}"/>
          </ac:picMkLst>
        </pc:picChg>
      </pc:sldChg>
      <pc:sldChg chg="modSp">
        <pc:chgData name="Angel Rodas" userId="4ab3addcd40e3d84" providerId="Windows Live" clId="Web-{C9D48993-3096-4DE3-A77F-1B19EDC93A7E}" dt="2023-08-24T22:27:11.008" v="342" actId="20577"/>
        <pc:sldMkLst>
          <pc:docMk/>
          <pc:sldMk cId="4251275860" sldId="290"/>
        </pc:sldMkLst>
        <pc:spChg chg="mod">
          <ac:chgData name="Angel Rodas" userId="4ab3addcd40e3d84" providerId="Windows Live" clId="Web-{C9D48993-3096-4DE3-A77F-1B19EDC93A7E}" dt="2023-08-24T22:27:11.008" v="342" actId="20577"/>
          <ac:spMkLst>
            <pc:docMk/>
            <pc:sldMk cId="4251275860" sldId="290"/>
            <ac:spMk id="16" creationId="{876E00CE-8335-36C9-88AA-7DF98A6E3564}"/>
          </ac:spMkLst>
        </pc:spChg>
      </pc:sldChg>
      <pc:sldChg chg="del">
        <pc:chgData name="Angel Rodas" userId="4ab3addcd40e3d84" providerId="Windows Live" clId="Web-{C9D48993-3096-4DE3-A77F-1B19EDC93A7E}" dt="2023-08-24T22:22:08.796" v="245"/>
        <pc:sldMkLst>
          <pc:docMk/>
          <pc:sldMk cId="824535201" sldId="291"/>
        </pc:sldMkLst>
      </pc:sldChg>
      <pc:sldChg chg="addSp modSp">
        <pc:chgData name="Angel Rodas" userId="4ab3addcd40e3d84" providerId="Windows Live" clId="Web-{C9D48993-3096-4DE3-A77F-1B19EDC93A7E}" dt="2023-08-24T22:57:27.600" v="593" actId="20577"/>
        <pc:sldMkLst>
          <pc:docMk/>
          <pc:sldMk cId="2780241961" sldId="292"/>
        </pc:sldMkLst>
        <pc:spChg chg="mod">
          <ac:chgData name="Angel Rodas" userId="4ab3addcd40e3d84" providerId="Windows Live" clId="Web-{C9D48993-3096-4DE3-A77F-1B19EDC93A7E}" dt="2023-08-24T22:57:27.600" v="593" actId="20577"/>
          <ac:spMkLst>
            <pc:docMk/>
            <pc:sldMk cId="2780241961" sldId="292"/>
            <ac:spMk id="16" creationId="{876E00CE-8335-36C9-88AA-7DF98A6E3564}"/>
          </ac:spMkLst>
        </pc:spChg>
        <pc:picChg chg="add mod">
          <ac:chgData name="Angel Rodas" userId="4ab3addcd40e3d84" providerId="Windows Live" clId="Web-{C9D48993-3096-4DE3-A77F-1B19EDC93A7E}" dt="2023-08-24T22:22:00.046" v="244"/>
          <ac:picMkLst>
            <pc:docMk/>
            <pc:sldMk cId="2780241961" sldId="292"/>
            <ac:picMk id="4" creationId="{195FB7C6-5AD0-E02B-8720-034D447AF33B}"/>
          </ac:picMkLst>
        </pc:picChg>
      </pc:sldChg>
      <pc:sldChg chg="addSp modSp">
        <pc:chgData name="Angel Rodas" userId="4ab3addcd40e3d84" providerId="Windows Live" clId="Web-{C9D48993-3096-4DE3-A77F-1B19EDC93A7E}" dt="2023-08-24T22:24:33.550" v="278" actId="20577"/>
        <pc:sldMkLst>
          <pc:docMk/>
          <pc:sldMk cId="150417220" sldId="293"/>
        </pc:sldMkLst>
        <pc:spChg chg="add mod">
          <ac:chgData name="Angel Rodas" userId="4ab3addcd40e3d84" providerId="Windows Live" clId="Web-{C9D48993-3096-4DE3-A77F-1B19EDC93A7E}" dt="2023-08-24T22:24:17.425" v="277" actId="20577"/>
          <ac:spMkLst>
            <pc:docMk/>
            <pc:sldMk cId="150417220" sldId="293"/>
            <ac:spMk id="3" creationId="{D72BE506-ABE3-5F74-1658-AF676463B498}"/>
          </ac:spMkLst>
        </pc:spChg>
        <pc:spChg chg="mod">
          <ac:chgData name="Angel Rodas" userId="4ab3addcd40e3d84" providerId="Windows Live" clId="Web-{C9D48993-3096-4DE3-A77F-1B19EDC93A7E}" dt="2023-08-24T22:24:33.550" v="278" actId="20577"/>
          <ac:spMkLst>
            <pc:docMk/>
            <pc:sldMk cId="150417220" sldId="293"/>
            <ac:spMk id="16" creationId="{876E00CE-8335-36C9-88AA-7DF98A6E3564}"/>
          </ac:spMkLst>
        </pc:spChg>
      </pc:sldChg>
      <pc:sldChg chg="addSp delSp modSp">
        <pc:chgData name="Angel Rodas" userId="4ab3addcd40e3d84" providerId="Windows Live" clId="Web-{C9D48993-3096-4DE3-A77F-1B19EDC93A7E}" dt="2023-08-24T23:04:52.973" v="625" actId="20577"/>
        <pc:sldMkLst>
          <pc:docMk/>
          <pc:sldMk cId="4259734002" sldId="294"/>
        </pc:sldMkLst>
        <pc:spChg chg="mod">
          <ac:chgData name="Angel Rodas" userId="4ab3addcd40e3d84" providerId="Windows Live" clId="Web-{C9D48993-3096-4DE3-A77F-1B19EDC93A7E}" dt="2023-08-24T23:04:45.614" v="622" actId="20577"/>
          <ac:spMkLst>
            <pc:docMk/>
            <pc:sldMk cId="4259734002" sldId="294"/>
            <ac:spMk id="2" creationId="{65F50C8D-877C-8622-72C9-E21EAC216DAB}"/>
          </ac:spMkLst>
        </pc:spChg>
        <pc:spChg chg="mod">
          <ac:chgData name="Angel Rodas" userId="4ab3addcd40e3d84" providerId="Windows Live" clId="Web-{C9D48993-3096-4DE3-A77F-1B19EDC93A7E}" dt="2023-08-24T23:04:52.973" v="625" actId="20577"/>
          <ac:spMkLst>
            <pc:docMk/>
            <pc:sldMk cId="4259734002" sldId="294"/>
            <ac:spMk id="5" creationId="{D2E5FEEC-F04A-4650-6F1E-4678950A1DEE}"/>
          </ac:spMkLst>
        </pc:spChg>
        <pc:picChg chg="add del mod">
          <ac:chgData name="Angel Rodas" userId="4ab3addcd40e3d84" providerId="Windows Live" clId="Web-{C9D48993-3096-4DE3-A77F-1B19EDC93A7E}" dt="2023-08-24T23:03:07.158" v="616"/>
          <ac:picMkLst>
            <pc:docMk/>
            <pc:sldMk cId="4259734002" sldId="294"/>
            <ac:picMk id="3" creationId="{A658D0C9-4F28-578E-C4E2-50FA47F0C2FE}"/>
          </ac:picMkLst>
        </pc:picChg>
        <pc:picChg chg="add mod">
          <ac:chgData name="Angel Rodas" userId="4ab3addcd40e3d84" providerId="Windows Live" clId="Web-{C9D48993-3096-4DE3-A77F-1B19EDC93A7E}" dt="2023-08-24T23:04:38.910" v="619"/>
          <ac:picMkLst>
            <pc:docMk/>
            <pc:sldMk cId="4259734002" sldId="294"/>
            <ac:picMk id="4" creationId="{5E9947E4-8E49-B182-9A8E-B38580726A3C}"/>
          </ac:picMkLst>
        </pc:picChg>
      </pc:sldChg>
      <pc:sldChg chg="modSp add replId">
        <pc:chgData name="Angel Rodas" userId="4ab3addcd40e3d84" providerId="Windows Live" clId="Web-{C9D48993-3096-4DE3-A77F-1B19EDC93A7E}" dt="2023-08-24T22:13:09.889" v="215" actId="20577"/>
        <pc:sldMkLst>
          <pc:docMk/>
          <pc:sldMk cId="1516787177" sldId="296"/>
        </pc:sldMkLst>
        <pc:spChg chg="mod">
          <ac:chgData name="Angel Rodas" userId="4ab3addcd40e3d84" providerId="Windows Live" clId="Web-{C9D48993-3096-4DE3-A77F-1B19EDC93A7E}" dt="2023-08-24T22:06:31.752" v="10" actId="20577"/>
          <ac:spMkLst>
            <pc:docMk/>
            <pc:sldMk cId="1516787177" sldId="296"/>
            <ac:spMk id="2" creationId="{4D4D84E7-FE1A-FE84-F5C0-2A567186FC0F}"/>
          </ac:spMkLst>
        </pc:spChg>
        <pc:spChg chg="mod">
          <ac:chgData name="Angel Rodas" userId="4ab3addcd40e3d84" providerId="Windows Live" clId="Web-{C9D48993-3096-4DE3-A77F-1B19EDC93A7E}" dt="2023-08-24T22:13:09.889" v="215" actId="20577"/>
          <ac:spMkLst>
            <pc:docMk/>
            <pc:sldMk cId="1516787177" sldId="296"/>
            <ac:spMk id="5" creationId="{F5A15FD0-0536-B9D8-D06B-A887EEC1601C}"/>
          </ac:spMkLst>
        </pc:spChg>
      </pc:sldChg>
    </pc:docChg>
  </pc:docChgLst>
  <pc:docChgLst>
    <pc:chgData name="Angel Rodas" userId="4ab3addcd40e3d84" providerId="Windows Live" clId="Web-{66519354-69CD-4CBC-BE33-12F5A4B16281}"/>
    <pc:docChg chg="addSld delSld modSld modSection">
      <pc:chgData name="Angel Rodas" userId="4ab3addcd40e3d84" providerId="Windows Live" clId="Web-{66519354-69CD-4CBC-BE33-12F5A4B16281}" dt="2023-08-20T21:52:04.170" v="46"/>
      <pc:docMkLst>
        <pc:docMk/>
      </pc:docMkLst>
      <pc:sldChg chg="addSp delSp modSp">
        <pc:chgData name="Angel Rodas" userId="4ab3addcd40e3d84" providerId="Windows Live" clId="Web-{66519354-69CD-4CBC-BE33-12F5A4B16281}" dt="2023-08-20T21:52:04.170" v="46"/>
        <pc:sldMkLst>
          <pc:docMk/>
          <pc:sldMk cId="2728991013" sldId="274"/>
        </pc:sldMkLst>
        <pc:spChg chg="add del mod">
          <ac:chgData name="Angel Rodas" userId="4ab3addcd40e3d84" providerId="Windows Live" clId="Web-{66519354-69CD-4CBC-BE33-12F5A4B16281}" dt="2023-08-20T21:51:09.542" v="36"/>
          <ac:spMkLst>
            <pc:docMk/>
            <pc:sldMk cId="2728991013" sldId="274"/>
            <ac:spMk id="8" creationId="{3D6868C0-1E53-2939-8476-3D96840157C6}"/>
          </ac:spMkLst>
        </pc:spChg>
        <pc:spChg chg="add del mod">
          <ac:chgData name="Angel Rodas" userId="4ab3addcd40e3d84" providerId="Windows Live" clId="Web-{66519354-69CD-4CBC-BE33-12F5A4B16281}" dt="2023-08-20T21:51:40.763" v="39"/>
          <ac:spMkLst>
            <pc:docMk/>
            <pc:sldMk cId="2728991013" sldId="274"/>
            <ac:spMk id="9" creationId="{0EF14DD2-7A5D-8A55-2151-8D2FF35E43E1}"/>
          </ac:spMkLst>
        </pc:spChg>
        <pc:picChg chg="add del mod">
          <ac:chgData name="Angel Rodas" userId="4ab3addcd40e3d84" providerId="Windows Live" clId="Web-{66519354-69CD-4CBC-BE33-12F5A4B16281}" dt="2023-08-20T21:43:04.880" v="6"/>
          <ac:picMkLst>
            <pc:docMk/>
            <pc:sldMk cId="2728991013" sldId="274"/>
            <ac:picMk id="2" creationId="{850B80E9-E505-2A7F-EC9F-32091B8F8895}"/>
          </ac:picMkLst>
        </pc:picChg>
        <pc:picChg chg="add del mod">
          <ac:chgData name="Angel Rodas" userId="4ab3addcd40e3d84" providerId="Windows Live" clId="Web-{66519354-69CD-4CBC-BE33-12F5A4B16281}" dt="2023-08-20T21:45:26.811" v="16"/>
          <ac:picMkLst>
            <pc:docMk/>
            <pc:sldMk cId="2728991013" sldId="274"/>
            <ac:picMk id="3" creationId="{D1AFDE99-8F0B-9A91-B235-0B773BCA7C58}"/>
          </ac:picMkLst>
        </pc:picChg>
        <pc:picChg chg="del">
          <ac:chgData name="Angel Rodas" userId="4ab3addcd40e3d84" providerId="Windows Live" clId="Web-{66519354-69CD-4CBC-BE33-12F5A4B16281}" dt="2023-08-20T21:42:37.801" v="1"/>
          <ac:picMkLst>
            <pc:docMk/>
            <pc:sldMk cId="2728991013" sldId="274"/>
            <ac:picMk id="4" creationId="{15736FB1-C992-153B-19BE-8EFC35382F02}"/>
          </ac:picMkLst>
        </pc:picChg>
        <pc:picChg chg="add del mod">
          <ac:chgData name="Angel Rodas" userId="4ab3addcd40e3d84" providerId="Windows Live" clId="Web-{66519354-69CD-4CBC-BE33-12F5A4B16281}" dt="2023-08-20T21:48:27.495" v="21"/>
          <ac:picMkLst>
            <pc:docMk/>
            <pc:sldMk cId="2728991013" sldId="274"/>
            <ac:picMk id="5" creationId="{ABBBCC28-A42F-BECB-E58F-3461F1FA4EFD}"/>
          </ac:picMkLst>
        </pc:picChg>
        <pc:picChg chg="add del mod">
          <ac:chgData name="Angel Rodas" userId="4ab3addcd40e3d84" providerId="Windows Live" clId="Web-{66519354-69CD-4CBC-BE33-12F5A4B16281}" dt="2023-08-20T21:49:19.858" v="26"/>
          <ac:picMkLst>
            <pc:docMk/>
            <pc:sldMk cId="2728991013" sldId="274"/>
            <ac:picMk id="6" creationId="{34E5773E-681E-1060-81F3-465033A0A5EE}"/>
          </ac:picMkLst>
        </pc:picChg>
        <pc:picChg chg="add del mod">
          <ac:chgData name="Angel Rodas" userId="4ab3addcd40e3d84" providerId="Windows Live" clId="Web-{66519354-69CD-4CBC-BE33-12F5A4B16281}" dt="2023-08-20T21:49:55.459" v="30"/>
          <ac:picMkLst>
            <pc:docMk/>
            <pc:sldMk cId="2728991013" sldId="274"/>
            <ac:picMk id="7" creationId="{953199EE-F045-0B7B-52A2-39ECDDE13E15}"/>
          </ac:picMkLst>
        </pc:picChg>
        <pc:picChg chg="add mod">
          <ac:chgData name="Angel Rodas" userId="4ab3addcd40e3d84" providerId="Windows Live" clId="Web-{66519354-69CD-4CBC-BE33-12F5A4B16281}" dt="2023-08-20T21:52:04.170" v="46"/>
          <ac:picMkLst>
            <pc:docMk/>
            <pc:sldMk cId="2728991013" sldId="274"/>
            <ac:picMk id="10" creationId="{852D1C4E-69BA-31F8-9FAD-A6412750D4D5}"/>
          </ac:picMkLst>
        </pc:picChg>
      </pc:sldChg>
      <pc:sldChg chg="add replId">
        <pc:chgData name="Angel Rodas" userId="4ab3addcd40e3d84" providerId="Windows Live" clId="Web-{66519354-69CD-4CBC-BE33-12F5A4B16281}" dt="2023-08-20T21:42:34.394" v="0"/>
        <pc:sldMkLst>
          <pc:docMk/>
          <pc:sldMk cId="1409505330" sldId="276"/>
        </pc:sldMkLst>
      </pc:sldChg>
      <pc:sldChg chg="addSp delSp modSp add del replId">
        <pc:chgData name="Angel Rodas" userId="4ab3addcd40e3d84" providerId="Windows Live" clId="Web-{66519354-69CD-4CBC-BE33-12F5A4B16281}" dt="2023-08-20T21:45:27.983" v="17"/>
        <pc:sldMkLst>
          <pc:docMk/>
          <pc:sldMk cId="1329027562" sldId="277"/>
        </pc:sldMkLst>
        <pc:picChg chg="add mod">
          <ac:chgData name="Angel Rodas" userId="4ab3addcd40e3d84" providerId="Windows Live" clId="Web-{66519354-69CD-4CBC-BE33-12F5A4B16281}" dt="2023-08-20T21:44:54.950" v="15" actId="14100"/>
          <ac:picMkLst>
            <pc:docMk/>
            <pc:sldMk cId="1329027562" sldId="277"/>
            <ac:picMk id="2" creationId="{D8A35E74-AB8C-2BF5-D6CE-7CA7A3AE277F}"/>
          </ac:picMkLst>
        </pc:picChg>
        <pc:picChg chg="del">
          <ac:chgData name="Angel Rodas" userId="4ab3addcd40e3d84" providerId="Windows Live" clId="Web-{66519354-69CD-4CBC-BE33-12F5A4B16281}" dt="2023-08-20T21:44:43.309" v="13"/>
          <ac:picMkLst>
            <pc:docMk/>
            <pc:sldMk cId="1329027562" sldId="277"/>
            <ac:picMk id="3" creationId="{D1AFDE99-8F0B-9A91-B235-0B773BCA7C58}"/>
          </ac:picMkLst>
        </pc:picChg>
      </pc:sldChg>
    </pc:docChg>
  </pc:docChgLst>
  <pc:docChgLst>
    <pc:chgData name="Angel Rodas" userId="4ab3addcd40e3d84" providerId="Windows Live" clId="Web-{006B6DC1-6135-4D08-9308-E96C71CF574C}"/>
    <pc:docChg chg="addSld delSld modSld sldOrd modSection">
      <pc:chgData name="Angel Rodas" userId="4ab3addcd40e3d84" providerId="Windows Live" clId="Web-{006B6DC1-6135-4D08-9308-E96C71CF574C}" dt="2023-08-10T07:50:53.815" v="2290" actId="20577"/>
      <pc:docMkLst>
        <pc:docMk/>
      </pc:docMkLst>
      <pc:sldChg chg="addSp delSp modSp">
        <pc:chgData name="Angel Rodas" userId="4ab3addcd40e3d84" providerId="Windows Live" clId="Web-{006B6DC1-6135-4D08-9308-E96C71CF574C}" dt="2023-08-10T05:05:57.841" v="50"/>
        <pc:sldMkLst>
          <pc:docMk/>
          <pc:sldMk cId="186758637" sldId="256"/>
        </pc:sldMkLst>
        <pc:spChg chg="mod">
          <ac:chgData name="Angel Rodas" userId="4ab3addcd40e3d84" providerId="Windows Live" clId="Web-{006B6DC1-6135-4D08-9308-E96C71CF574C}" dt="2023-08-10T05:00:33.437" v="11" actId="20577"/>
          <ac:spMkLst>
            <pc:docMk/>
            <pc:sldMk cId="186758637" sldId="256"/>
            <ac:spMk id="2" creationId="{E20C5924-C5AE-AED3-4D7D-5A0B2FDE072F}"/>
          </ac:spMkLst>
        </pc:spChg>
        <pc:spChg chg="mod">
          <ac:chgData name="Angel Rodas" userId="4ab3addcd40e3d84" providerId="Windows Live" clId="Web-{006B6DC1-6135-4D08-9308-E96C71CF574C}" dt="2023-08-10T05:02:07.721" v="37" actId="20577"/>
          <ac:spMkLst>
            <pc:docMk/>
            <pc:sldMk cId="186758637" sldId="256"/>
            <ac:spMk id="3" creationId="{37B54468-D0CB-4C4A-9953-8A9E71471666}"/>
          </ac:spMkLst>
        </pc:spChg>
        <pc:spChg chg="add del mod">
          <ac:chgData name="Angel Rodas" userId="4ab3addcd40e3d84" providerId="Windows Live" clId="Web-{006B6DC1-6135-4D08-9308-E96C71CF574C}" dt="2023-08-10T05:01:44.924" v="18"/>
          <ac:spMkLst>
            <pc:docMk/>
            <pc:sldMk cId="186758637" sldId="256"/>
            <ac:spMk id="4" creationId="{70A8351C-B5CA-3AFB-8E37-07F4AA72740F}"/>
          </ac:spMkLst>
        </pc:spChg>
        <pc:spChg chg="add mod">
          <ac:chgData name="Angel Rodas" userId="4ab3addcd40e3d84" providerId="Windows Live" clId="Web-{006B6DC1-6135-4D08-9308-E96C71CF574C}" dt="2023-08-10T05:05:30.606" v="47"/>
          <ac:spMkLst>
            <pc:docMk/>
            <pc:sldMk cId="186758637" sldId="256"/>
            <ac:spMk id="5" creationId="{925C9E8B-18E6-BD3C-AED6-2CC977A5643A}"/>
          </ac:spMkLst>
        </pc:spChg>
        <pc:spChg chg="add mod">
          <ac:chgData name="Angel Rodas" userId="4ab3addcd40e3d84" providerId="Windows Live" clId="Web-{006B6DC1-6135-4D08-9308-E96C71CF574C}" dt="2023-08-10T05:05:57.841" v="50"/>
          <ac:spMkLst>
            <pc:docMk/>
            <pc:sldMk cId="186758637" sldId="256"/>
            <ac:spMk id="6" creationId="{2E2B52A2-7271-D5CE-D980-75738DD14B02}"/>
          </ac:spMkLst>
        </pc:spChg>
      </pc:sldChg>
      <pc:sldChg chg="addSp delSp modSp modNotes">
        <pc:chgData name="Angel Rodas" userId="4ab3addcd40e3d84" providerId="Windows Live" clId="Web-{006B6DC1-6135-4D08-9308-E96C71CF574C}" dt="2023-08-10T07:43:51.064" v="2135" actId="20577"/>
        <pc:sldMkLst>
          <pc:docMk/>
          <pc:sldMk cId="3166876486" sldId="257"/>
        </pc:sldMkLst>
        <pc:spChg chg="mod">
          <ac:chgData name="Angel Rodas" userId="4ab3addcd40e3d84" providerId="Windows Live" clId="Web-{006B6DC1-6135-4D08-9308-E96C71CF574C}" dt="2023-08-10T05:37:48.370" v="704" actId="20577"/>
          <ac:spMkLst>
            <pc:docMk/>
            <pc:sldMk cId="3166876486" sldId="257"/>
            <ac:spMk id="2" creationId="{4D4D84E7-FE1A-FE84-F5C0-2A567186FC0F}"/>
          </ac:spMkLst>
        </pc:spChg>
        <pc:spChg chg="add del mod">
          <ac:chgData name="Angel Rodas" userId="4ab3addcd40e3d84" providerId="Windows Live" clId="Web-{006B6DC1-6135-4D08-9308-E96C71CF574C}" dt="2023-08-10T05:11:44.587" v="122"/>
          <ac:spMkLst>
            <pc:docMk/>
            <pc:sldMk cId="3166876486" sldId="257"/>
            <ac:spMk id="3" creationId="{3525DE00-4746-3913-3552-C750752EE90E}"/>
          </ac:spMkLst>
        </pc:spChg>
        <pc:spChg chg="add del mod">
          <ac:chgData name="Angel Rodas" userId="4ab3addcd40e3d84" providerId="Windows Live" clId="Web-{006B6DC1-6135-4D08-9308-E96C71CF574C}" dt="2023-08-10T07:43:51.064" v="2135" actId="20577"/>
          <ac:spMkLst>
            <pc:docMk/>
            <pc:sldMk cId="3166876486" sldId="257"/>
            <ac:spMk id="5" creationId="{F5A15FD0-0536-B9D8-D06B-A887EEC1601C}"/>
          </ac:spMkLst>
        </pc:spChg>
      </pc:sldChg>
      <pc:sldChg chg="addSp delSp modSp mod modClrScheme chgLayout modNotes">
        <pc:chgData name="Angel Rodas" userId="4ab3addcd40e3d84" providerId="Windows Live" clId="Web-{006B6DC1-6135-4D08-9308-E96C71CF574C}" dt="2023-08-10T06:02:23.677" v="1159"/>
        <pc:sldMkLst>
          <pc:docMk/>
          <pc:sldMk cId="3366862375" sldId="258"/>
        </pc:sldMkLst>
        <pc:spChg chg="mod">
          <ac:chgData name="Angel Rodas" userId="4ab3addcd40e3d84" providerId="Windows Live" clId="Web-{006B6DC1-6135-4D08-9308-E96C71CF574C}" dt="2023-08-10T05:56:44.462" v="1074" actId="20577"/>
          <ac:spMkLst>
            <pc:docMk/>
            <pc:sldMk cId="3366862375" sldId="258"/>
            <ac:spMk id="2" creationId="{65F50C8D-877C-8622-72C9-E21EAC216DAB}"/>
          </ac:spMkLst>
        </pc:spChg>
        <pc:spChg chg="add del">
          <ac:chgData name="Angel Rodas" userId="4ab3addcd40e3d84" providerId="Windows Live" clId="Web-{006B6DC1-6135-4D08-9308-E96C71CF574C}" dt="2023-08-10T05:55:56.224" v="1065"/>
          <ac:spMkLst>
            <pc:docMk/>
            <pc:sldMk cId="3366862375" sldId="258"/>
            <ac:spMk id="3" creationId="{0AE436A2-0C30-90CE-4BE1-DF5F0BDBEDD0}"/>
          </ac:spMkLst>
        </pc:spChg>
        <pc:spChg chg="del">
          <ac:chgData name="Angel Rodas" userId="4ab3addcd40e3d84" providerId="Windows Live" clId="Web-{006B6DC1-6135-4D08-9308-E96C71CF574C}" dt="2023-08-10T05:55:19.754" v="1058"/>
          <ac:spMkLst>
            <pc:docMk/>
            <pc:sldMk cId="3366862375" sldId="258"/>
            <ac:spMk id="4" creationId="{887C8655-0C36-380C-0E9A-0F27E6615D4A}"/>
          </ac:spMkLst>
        </pc:spChg>
        <pc:spChg chg="add mod">
          <ac:chgData name="Angel Rodas" userId="4ab3addcd40e3d84" providerId="Windows Live" clId="Web-{006B6DC1-6135-4D08-9308-E96C71CF574C}" dt="2023-08-10T06:01:01.533" v="1130" actId="20577"/>
          <ac:spMkLst>
            <pc:docMk/>
            <pc:sldMk cId="3366862375" sldId="258"/>
            <ac:spMk id="6" creationId="{BCD5273B-AF9B-118E-3D1C-56A37FA0A6AE}"/>
          </ac:spMkLst>
        </pc:spChg>
        <pc:spChg chg="add del">
          <ac:chgData name="Angel Rodas" userId="4ab3addcd40e3d84" providerId="Windows Live" clId="Web-{006B6DC1-6135-4D08-9308-E96C71CF574C}" dt="2023-08-10T05:55:49.505" v="1060"/>
          <ac:spMkLst>
            <pc:docMk/>
            <pc:sldMk cId="3366862375" sldId="258"/>
            <ac:spMk id="10" creationId="{876E00CE-8335-36C9-88AA-7DF98A6E3564}"/>
          </ac:spMkLst>
        </pc:spChg>
        <pc:spChg chg="add del mod">
          <ac:chgData name="Angel Rodas" userId="4ab3addcd40e3d84" providerId="Windows Live" clId="Web-{006B6DC1-6135-4D08-9308-E96C71CF574C}" dt="2023-08-10T05:55:52.255" v="1062"/>
          <ac:spMkLst>
            <pc:docMk/>
            <pc:sldMk cId="3366862375" sldId="258"/>
            <ac:spMk id="12" creationId="{C036B32B-1A35-F436-BBD2-9541EB22BD64}"/>
          </ac:spMkLst>
        </pc:spChg>
        <pc:spChg chg="add del">
          <ac:chgData name="Angel Rodas" userId="4ab3addcd40e3d84" providerId="Windows Live" clId="Web-{006B6DC1-6135-4D08-9308-E96C71CF574C}" dt="2023-08-10T05:55:56.224" v="1064"/>
          <ac:spMkLst>
            <pc:docMk/>
            <pc:sldMk cId="3366862375" sldId="258"/>
            <ac:spMk id="14" creationId="{1BBC9D39-9A6F-B791-839F-16429702651E}"/>
          </ac:spMkLst>
        </pc:spChg>
        <pc:spChg chg="add mod">
          <ac:chgData name="Angel Rodas" userId="4ab3addcd40e3d84" providerId="Windows Live" clId="Web-{006B6DC1-6135-4D08-9308-E96C71CF574C}" dt="2023-08-10T05:59:19.217" v="1118" actId="20577"/>
          <ac:spMkLst>
            <pc:docMk/>
            <pc:sldMk cId="3366862375" sldId="258"/>
            <ac:spMk id="16" creationId="{876E00CE-8335-36C9-88AA-7DF98A6E3564}"/>
          </ac:spMkLst>
        </pc:spChg>
        <pc:picChg chg="add mod ord">
          <ac:chgData name="Angel Rodas" userId="4ab3addcd40e3d84" providerId="Windows Live" clId="Web-{006B6DC1-6135-4D08-9308-E96C71CF574C}" dt="2023-08-10T05:55:56.224" v="1065"/>
          <ac:picMkLst>
            <pc:docMk/>
            <pc:sldMk cId="3366862375" sldId="258"/>
            <ac:picMk id="5" creationId="{C30F8290-1168-C331-55E7-416287DB9C4E}"/>
          </ac:picMkLst>
        </pc:picChg>
      </pc:sldChg>
      <pc:sldChg chg="modSp add replId modNotes">
        <pc:chgData name="Angel Rodas" userId="4ab3addcd40e3d84" providerId="Windows Live" clId="Web-{006B6DC1-6135-4D08-9308-E96C71CF574C}" dt="2023-08-10T05:52:02.201" v="1033"/>
        <pc:sldMkLst>
          <pc:docMk/>
          <pc:sldMk cId="525935004" sldId="259"/>
        </pc:sldMkLst>
        <pc:spChg chg="mod">
          <ac:chgData name="Angel Rodas" userId="4ab3addcd40e3d84" providerId="Windows Live" clId="Web-{006B6DC1-6135-4D08-9308-E96C71CF574C}" dt="2023-08-10T05:43:48.773" v="874" actId="20577"/>
          <ac:spMkLst>
            <pc:docMk/>
            <pc:sldMk cId="525935004" sldId="259"/>
            <ac:spMk id="2" creationId="{4D4D84E7-FE1A-FE84-F5C0-2A567186FC0F}"/>
          </ac:spMkLst>
        </pc:spChg>
        <pc:spChg chg="mod">
          <ac:chgData name="Angel Rodas" userId="4ab3addcd40e3d84" providerId="Windows Live" clId="Web-{006B6DC1-6135-4D08-9308-E96C71CF574C}" dt="2023-08-10T05:47:47.067" v="973" actId="20577"/>
          <ac:spMkLst>
            <pc:docMk/>
            <pc:sldMk cId="525935004" sldId="259"/>
            <ac:spMk id="3" creationId="{3525DE00-4746-3913-3552-C750752EE90E}"/>
          </ac:spMkLst>
        </pc:spChg>
      </pc:sldChg>
      <pc:sldChg chg="delSp modSp new">
        <pc:chgData name="Angel Rodas" userId="4ab3addcd40e3d84" providerId="Windows Live" clId="Web-{006B6DC1-6135-4D08-9308-E96C71CF574C}" dt="2023-08-10T06:21:21.044" v="1508" actId="20577"/>
        <pc:sldMkLst>
          <pc:docMk/>
          <pc:sldMk cId="2975688692" sldId="260"/>
        </pc:sldMkLst>
        <pc:spChg chg="mod">
          <ac:chgData name="Angel Rodas" userId="4ab3addcd40e3d84" providerId="Windows Live" clId="Web-{006B6DC1-6135-4D08-9308-E96C71CF574C}" dt="2023-08-10T06:03:13.881" v="1168" actId="20577"/>
          <ac:spMkLst>
            <pc:docMk/>
            <pc:sldMk cId="2975688692" sldId="260"/>
            <ac:spMk id="2" creationId="{DE5E6F1F-3369-B1A6-9B11-0BCEB192464F}"/>
          </ac:spMkLst>
        </pc:spChg>
        <pc:spChg chg="mod">
          <ac:chgData name="Angel Rodas" userId="4ab3addcd40e3d84" providerId="Windows Live" clId="Web-{006B6DC1-6135-4D08-9308-E96C71CF574C}" dt="2023-08-10T06:21:21.044" v="1508" actId="20577"/>
          <ac:spMkLst>
            <pc:docMk/>
            <pc:sldMk cId="2975688692" sldId="260"/>
            <ac:spMk id="3" creationId="{3CB3DE5C-A5D4-02E8-B6D2-95541B6D71D9}"/>
          </ac:spMkLst>
        </pc:spChg>
        <pc:spChg chg="del">
          <ac:chgData name="Angel Rodas" userId="4ab3addcd40e3d84" providerId="Windows Live" clId="Web-{006B6DC1-6135-4D08-9308-E96C71CF574C}" dt="2023-08-10T06:01:38.222" v="1132"/>
          <ac:spMkLst>
            <pc:docMk/>
            <pc:sldMk cId="2975688692" sldId="260"/>
            <ac:spMk id="4" creationId="{5B7FC8A5-50F5-28E3-31FD-B868170138C0}"/>
          </ac:spMkLst>
        </pc:spChg>
      </pc:sldChg>
      <pc:sldChg chg="addSp delSp modSp new mod modClrScheme chgLayout">
        <pc:chgData name="Angel Rodas" userId="4ab3addcd40e3d84" providerId="Windows Live" clId="Web-{006B6DC1-6135-4D08-9308-E96C71CF574C}" dt="2023-08-10T07:07:45.404" v="1529" actId="1076"/>
        <pc:sldMkLst>
          <pc:docMk/>
          <pc:sldMk cId="2232155243" sldId="261"/>
        </pc:sldMkLst>
        <pc:spChg chg="mod">
          <ac:chgData name="Angel Rodas" userId="4ab3addcd40e3d84" providerId="Windows Live" clId="Web-{006B6DC1-6135-4D08-9308-E96C71CF574C}" dt="2023-08-10T07:07:17.106" v="1526" actId="20577"/>
          <ac:spMkLst>
            <pc:docMk/>
            <pc:sldMk cId="2232155243" sldId="261"/>
            <ac:spMk id="2" creationId="{A9C36252-4BD9-70E1-1F05-A9EBBE2C7018}"/>
          </ac:spMkLst>
        </pc:spChg>
        <pc:spChg chg="del">
          <ac:chgData name="Angel Rodas" userId="4ab3addcd40e3d84" providerId="Windows Live" clId="Web-{006B6DC1-6135-4D08-9308-E96C71CF574C}" dt="2023-08-10T07:04:55.757" v="1513"/>
          <ac:spMkLst>
            <pc:docMk/>
            <pc:sldMk cId="2232155243" sldId="261"/>
            <ac:spMk id="3" creationId="{090499D3-2B14-0274-9067-C4D293371747}"/>
          </ac:spMkLst>
        </pc:spChg>
        <pc:spChg chg="del">
          <ac:chgData name="Angel Rodas" userId="4ab3addcd40e3d84" providerId="Windows Live" clId="Web-{006B6DC1-6135-4D08-9308-E96C71CF574C}" dt="2023-08-10T07:04:44.725" v="1511"/>
          <ac:spMkLst>
            <pc:docMk/>
            <pc:sldMk cId="2232155243" sldId="261"/>
            <ac:spMk id="4" creationId="{1C7679FF-A284-CC18-25A6-96841DAC5F8B}"/>
          </ac:spMkLst>
        </pc:spChg>
        <pc:spChg chg="add del mod">
          <ac:chgData name="Angel Rodas" userId="4ab3addcd40e3d84" providerId="Windows Live" clId="Web-{006B6DC1-6135-4D08-9308-E96C71CF574C}" dt="2023-08-10T07:06:09.666" v="1520"/>
          <ac:spMkLst>
            <pc:docMk/>
            <pc:sldMk cId="2232155243" sldId="261"/>
            <ac:spMk id="8" creationId="{A09EDBA2-F403-1059-D9F9-9A2A486A6C04}"/>
          </ac:spMkLst>
        </pc:spChg>
        <pc:picChg chg="add del mod ord">
          <ac:chgData name="Angel Rodas" userId="4ab3addcd40e3d84" providerId="Windows Live" clId="Web-{006B6DC1-6135-4D08-9308-E96C71CF574C}" dt="2023-08-10T07:06:05.182" v="1518"/>
          <ac:picMkLst>
            <pc:docMk/>
            <pc:sldMk cId="2232155243" sldId="261"/>
            <ac:picMk id="5" creationId="{60B71E59-C352-B46B-B58C-B6CC72DA54A0}"/>
          </ac:picMkLst>
        </pc:picChg>
        <pc:picChg chg="add mod">
          <ac:chgData name="Angel Rodas" userId="4ab3addcd40e3d84" providerId="Windows Live" clId="Web-{006B6DC1-6135-4D08-9308-E96C71CF574C}" dt="2023-08-10T07:07:45.404" v="1529" actId="1076"/>
          <ac:picMkLst>
            <pc:docMk/>
            <pc:sldMk cId="2232155243" sldId="261"/>
            <ac:picMk id="6" creationId="{62BC5D92-6614-6BAD-8F2A-F990BDE23F00}"/>
          </ac:picMkLst>
        </pc:picChg>
      </pc:sldChg>
      <pc:sldChg chg="addSp delSp modSp new del mod modClrScheme chgLayout">
        <pc:chgData name="Angel Rodas" userId="4ab3addcd40e3d84" providerId="Windows Live" clId="Web-{006B6DC1-6135-4D08-9308-E96C71CF574C}" dt="2023-08-10T07:17:25.707" v="1538"/>
        <pc:sldMkLst>
          <pc:docMk/>
          <pc:sldMk cId="918109244" sldId="262"/>
        </pc:sldMkLst>
        <pc:spChg chg="mod">
          <ac:chgData name="Angel Rodas" userId="4ab3addcd40e3d84" providerId="Windows Live" clId="Web-{006B6DC1-6135-4D08-9308-E96C71CF574C}" dt="2023-08-10T07:16:44.534" v="1536"/>
          <ac:spMkLst>
            <pc:docMk/>
            <pc:sldMk cId="918109244" sldId="262"/>
            <ac:spMk id="2" creationId="{1B9D3680-7CC3-CBA9-6658-DCA9846D5DAA}"/>
          </ac:spMkLst>
        </pc:spChg>
        <pc:spChg chg="del mod">
          <ac:chgData name="Angel Rodas" userId="4ab3addcd40e3d84" providerId="Windows Live" clId="Web-{006B6DC1-6135-4D08-9308-E96C71CF574C}" dt="2023-08-10T07:16:44.534" v="1536"/>
          <ac:spMkLst>
            <pc:docMk/>
            <pc:sldMk cId="918109244" sldId="262"/>
            <ac:spMk id="3" creationId="{CC8A3DD2-8626-B37A-051B-F35097BBFB85}"/>
          </ac:spMkLst>
        </pc:spChg>
        <pc:spChg chg="del">
          <ac:chgData name="Angel Rodas" userId="4ab3addcd40e3d84" providerId="Windows Live" clId="Web-{006B6DC1-6135-4D08-9308-E96C71CF574C}" dt="2023-08-10T07:15:35.297" v="1534"/>
          <ac:spMkLst>
            <pc:docMk/>
            <pc:sldMk cId="918109244" sldId="262"/>
            <ac:spMk id="4" creationId="{8DF5CA6F-E542-2622-026E-30A6B47A5CF5}"/>
          </ac:spMkLst>
        </pc:spChg>
        <pc:spChg chg="add mod">
          <ac:chgData name="Angel Rodas" userId="4ab3addcd40e3d84" providerId="Windows Live" clId="Web-{006B6DC1-6135-4D08-9308-E96C71CF574C}" dt="2023-08-10T07:16:44.534" v="1536"/>
          <ac:spMkLst>
            <pc:docMk/>
            <pc:sldMk cId="918109244" sldId="262"/>
            <ac:spMk id="8" creationId="{66713E46-B762-7287-2344-CCA7FC7E1366}"/>
          </ac:spMkLst>
        </pc:spChg>
      </pc:sldChg>
      <pc:sldChg chg="delSp modSp new">
        <pc:chgData name="Angel Rodas" userId="4ab3addcd40e3d84" providerId="Windows Live" clId="Web-{006B6DC1-6135-4D08-9308-E96C71CF574C}" dt="2023-08-10T07:50:53.815" v="2290" actId="20577"/>
        <pc:sldMkLst>
          <pc:docMk/>
          <pc:sldMk cId="2545952059" sldId="263"/>
        </pc:sldMkLst>
        <pc:spChg chg="mod">
          <ac:chgData name="Angel Rodas" userId="4ab3addcd40e3d84" providerId="Windows Live" clId="Web-{006B6DC1-6135-4D08-9308-E96C71CF574C}" dt="2023-08-10T07:50:53.815" v="2290" actId="20577"/>
          <ac:spMkLst>
            <pc:docMk/>
            <pc:sldMk cId="2545952059" sldId="263"/>
            <ac:spMk id="2" creationId="{5DF717FC-C68F-985C-312D-8B9557FA1BC1}"/>
          </ac:spMkLst>
        </pc:spChg>
        <pc:spChg chg="mod">
          <ac:chgData name="Angel Rodas" userId="4ab3addcd40e3d84" providerId="Windows Live" clId="Web-{006B6DC1-6135-4D08-9308-E96C71CF574C}" dt="2023-08-10T07:49:26.765" v="2283" actId="20577"/>
          <ac:spMkLst>
            <pc:docMk/>
            <pc:sldMk cId="2545952059" sldId="263"/>
            <ac:spMk id="3" creationId="{4F7C7DED-9706-E6BE-3E5E-8D1BA607A4E7}"/>
          </ac:spMkLst>
        </pc:spChg>
        <pc:spChg chg="del">
          <ac:chgData name="Angel Rodas" userId="4ab3addcd40e3d84" providerId="Windows Live" clId="Web-{006B6DC1-6135-4D08-9308-E96C71CF574C}" dt="2023-08-10T07:36:19.891" v="1983"/>
          <ac:spMkLst>
            <pc:docMk/>
            <pc:sldMk cId="2545952059" sldId="263"/>
            <ac:spMk id="4" creationId="{A9D95EA9-2880-9A73-18B9-CDB95AC98FC0}"/>
          </ac:spMkLst>
        </pc:spChg>
      </pc:sldChg>
      <pc:sldChg chg="addSp delSp modSp new">
        <pc:chgData name="Angel Rodas" userId="4ab3addcd40e3d84" providerId="Windows Live" clId="Web-{006B6DC1-6135-4D08-9308-E96C71CF574C}" dt="2023-08-10T07:36:08.594" v="1982" actId="20577"/>
        <pc:sldMkLst>
          <pc:docMk/>
          <pc:sldMk cId="2143988759" sldId="264"/>
        </pc:sldMkLst>
        <pc:spChg chg="mod">
          <ac:chgData name="Angel Rodas" userId="4ab3addcd40e3d84" providerId="Windows Live" clId="Web-{006B6DC1-6135-4D08-9308-E96C71CF574C}" dt="2023-08-10T07:34:06.449" v="1895" actId="20577"/>
          <ac:spMkLst>
            <pc:docMk/>
            <pc:sldMk cId="2143988759" sldId="264"/>
            <ac:spMk id="2" creationId="{164F317F-F2F3-6668-8AFF-EAE72885AF05}"/>
          </ac:spMkLst>
        </pc:spChg>
        <pc:spChg chg="del">
          <ac:chgData name="Angel Rodas" userId="4ab3addcd40e3d84" providerId="Windows Live" clId="Web-{006B6DC1-6135-4D08-9308-E96C71CF574C}" dt="2023-08-10T07:33:33.604" v="1892"/>
          <ac:spMkLst>
            <pc:docMk/>
            <pc:sldMk cId="2143988759" sldId="264"/>
            <ac:spMk id="3" creationId="{CDEDA0BA-5703-36B3-66BD-DECFE33FA014}"/>
          </ac:spMkLst>
        </pc:spChg>
        <pc:spChg chg="del">
          <ac:chgData name="Angel Rodas" userId="4ab3addcd40e3d84" providerId="Windows Live" clId="Web-{006B6DC1-6135-4D08-9308-E96C71CF574C}" dt="2023-08-10T07:33:49.104" v="1893"/>
          <ac:spMkLst>
            <pc:docMk/>
            <pc:sldMk cId="2143988759" sldId="264"/>
            <ac:spMk id="4" creationId="{2258BB03-DC52-2C24-9926-25910C4D0CC3}"/>
          </ac:spMkLst>
        </pc:spChg>
        <pc:spChg chg="add mod">
          <ac:chgData name="Angel Rodas" userId="4ab3addcd40e3d84" providerId="Windows Live" clId="Web-{006B6DC1-6135-4D08-9308-E96C71CF574C}" dt="2023-08-10T07:36:08.594" v="1982" actId="20577"/>
          <ac:spMkLst>
            <pc:docMk/>
            <pc:sldMk cId="2143988759" sldId="264"/>
            <ac:spMk id="10" creationId="{3B7E06C9-C388-C427-E41F-A8BAF5361A0E}"/>
          </ac:spMkLst>
        </pc:spChg>
        <pc:picChg chg="add mod ord">
          <ac:chgData name="Angel Rodas" userId="4ab3addcd40e3d84" providerId="Windows Live" clId="Web-{006B6DC1-6135-4D08-9308-E96C71CF574C}" dt="2023-08-10T07:33:49.104" v="1893"/>
          <ac:picMkLst>
            <pc:docMk/>
            <pc:sldMk cId="2143988759" sldId="264"/>
            <ac:picMk id="5" creationId="{5845BC92-53B9-96AE-8BF9-24F8B8876B3A}"/>
          </ac:picMkLst>
        </pc:picChg>
      </pc:sldChg>
      <pc:sldChg chg="addSp delSp modSp new mod ord modClrScheme chgLayout">
        <pc:chgData name="Angel Rodas" userId="4ab3addcd40e3d84" providerId="Windows Live" clId="Web-{006B6DC1-6135-4D08-9308-E96C71CF574C}" dt="2023-08-10T07:49:55.907" v="2287" actId="20577"/>
        <pc:sldMkLst>
          <pc:docMk/>
          <pc:sldMk cId="1728564891" sldId="265"/>
        </pc:sldMkLst>
        <pc:spChg chg="mod">
          <ac:chgData name="Angel Rodas" userId="4ab3addcd40e3d84" providerId="Windows Live" clId="Web-{006B6DC1-6135-4D08-9308-E96C71CF574C}" dt="2023-08-10T07:49:55.907" v="2287" actId="20577"/>
          <ac:spMkLst>
            <pc:docMk/>
            <pc:sldMk cId="1728564891" sldId="265"/>
            <ac:spMk id="2" creationId="{A40435C8-B5DB-C33C-C5D5-DB5039CD178F}"/>
          </ac:spMkLst>
        </pc:spChg>
        <pc:spChg chg="add del mod">
          <ac:chgData name="Angel Rodas" userId="4ab3addcd40e3d84" providerId="Windows Live" clId="Web-{006B6DC1-6135-4D08-9308-E96C71CF574C}" dt="2023-08-10T07:31:45.568" v="1887"/>
          <ac:spMkLst>
            <pc:docMk/>
            <pc:sldMk cId="1728564891" sldId="265"/>
            <ac:spMk id="3" creationId="{DF36EE29-4F93-3020-06F4-849605E776EF}"/>
          </ac:spMkLst>
        </pc:spChg>
        <pc:spChg chg="del">
          <ac:chgData name="Angel Rodas" userId="4ab3addcd40e3d84" providerId="Windows Live" clId="Web-{006B6DC1-6135-4D08-9308-E96C71CF574C}" dt="2023-08-10T07:28:44.873" v="1777"/>
          <ac:spMkLst>
            <pc:docMk/>
            <pc:sldMk cId="1728564891" sldId="265"/>
            <ac:spMk id="4" creationId="{220B0ABA-9651-358A-4AF1-52709909F208}"/>
          </ac:spMkLst>
        </pc:spChg>
        <pc:spChg chg="add del mod">
          <ac:chgData name="Angel Rodas" userId="4ab3addcd40e3d84" providerId="Windows Live" clId="Web-{006B6DC1-6135-4D08-9308-E96C71CF574C}" dt="2023-08-10T07:49:40.359" v="2285"/>
          <ac:spMkLst>
            <pc:docMk/>
            <pc:sldMk cId="1728564891" sldId="265"/>
            <ac:spMk id="13" creationId="{7D0C4F08-54F9-BDB5-5DFB-A76BB0A7761A}"/>
          </ac:spMkLst>
        </pc:spChg>
        <pc:graphicFrameChg chg="add del mod">
          <ac:chgData name="Angel Rodas" userId="4ab3addcd40e3d84" providerId="Windows Live" clId="Web-{006B6DC1-6135-4D08-9308-E96C71CF574C}" dt="2023-08-10T07:31:45.521" v="1886"/>
          <ac:graphicFrameMkLst>
            <pc:docMk/>
            <pc:sldMk cId="1728564891" sldId="265"/>
            <ac:graphicFrameMk id="5" creationId="{95DB9BCB-48CA-5F67-464D-89880A034DFE}"/>
          </ac:graphicFrameMkLst>
        </pc:graphicFrameChg>
        <pc:graphicFrameChg chg="add del mod modGraphic">
          <ac:chgData name="Angel Rodas" userId="4ab3addcd40e3d84" providerId="Windows Live" clId="Web-{006B6DC1-6135-4D08-9308-E96C71CF574C}" dt="2023-08-10T07:49:40.391" v="2286"/>
          <ac:graphicFrameMkLst>
            <pc:docMk/>
            <pc:sldMk cId="1728564891" sldId="265"/>
            <ac:graphicFrameMk id="7" creationId="{5EEF3837-3D7A-704A-EE7A-6B1243DB37A7}"/>
          </ac:graphicFrameMkLst>
        </pc:graphicFrameChg>
        <pc:graphicFrameChg chg="add del">
          <ac:chgData name="Angel Rodas" userId="4ab3addcd40e3d84" providerId="Windows Live" clId="Web-{006B6DC1-6135-4D08-9308-E96C71CF574C}" dt="2023-08-10T07:49:40.359" v="2285"/>
          <ac:graphicFrameMkLst>
            <pc:docMk/>
            <pc:sldMk cId="1728564891" sldId="265"/>
            <ac:graphicFrameMk id="9" creationId="{0DAC2711-1871-1727-169E-812736B42CFE}"/>
          </ac:graphicFrameMkLst>
        </pc:graphicFrameChg>
        <pc:graphicFrameChg chg="add">
          <ac:chgData name="Angel Rodas" userId="4ab3addcd40e3d84" providerId="Windows Live" clId="Web-{006B6DC1-6135-4D08-9308-E96C71CF574C}" dt="2023-08-10T07:49:40.391" v="2286"/>
          <ac:graphicFrameMkLst>
            <pc:docMk/>
            <pc:sldMk cId="1728564891" sldId="265"/>
            <ac:graphicFrameMk id="15" creationId="{5EEF3837-3D7A-704A-EE7A-6B1243DB37A7}"/>
          </ac:graphicFrameMkLst>
        </pc:graphicFrameChg>
      </pc:sldChg>
      <pc:sldChg chg="modSp new del">
        <pc:chgData name="Angel Rodas" userId="4ab3addcd40e3d84" providerId="Windows Live" clId="Web-{006B6DC1-6135-4D08-9308-E96C71CF574C}" dt="2023-08-10T06:08:42.143" v="1253"/>
        <pc:sldMkLst>
          <pc:docMk/>
          <pc:sldMk cId="2061444466" sldId="266"/>
        </pc:sldMkLst>
        <pc:spChg chg="mod">
          <ac:chgData name="Angel Rodas" userId="4ab3addcd40e3d84" providerId="Windows Live" clId="Web-{006B6DC1-6135-4D08-9308-E96C71CF574C}" dt="2023-08-10T06:05:56.059" v="1216" actId="20577"/>
          <ac:spMkLst>
            <pc:docMk/>
            <pc:sldMk cId="2061444466" sldId="266"/>
            <ac:spMk id="2" creationId="{11CF89DE-6419-CA86-CAFF-2C7ADD01FF6F}"/>
          </ac:spMkLst>
        </pc:spChg>
      </pc:sldChg>
      <pc:sldChg chg="addSp modSp new ord">
        <pc:chgData name="Angel Rodas" userId="4ab3addcd40e3d84" providerId="Windows Live" clId="Web-{006B6DC1-6135-4D08-9308-E96C71CF574C}" dt="2023-08-10T07:14:25.935" v="1531"/>
        <pc:sldMkLst>
          <pc:docMk/>
          <pc:sldMk cId="1101431823" sldId="267"/>
        </pc:sldMkLst>
        <pc:spChg chg="add mod">
          <ac:chgData name="Angel Rodas" userId="4ab3addcd40e3d84" providerId="Windows Live" clId="Web-{006B6DC1-6135-4D08-9308-E96C71CF574C}" dt="2023-08-10T06:08:34.190" v="1252" actId="20577"/>
          <ac:spMkLst>
            <pc:docMk/>
            <pc:sldMk cId="1101431823" sldId="267"/>
            <ac:spMk id="2" creationId="{C77126A5-D908-8D91-B6ED-4A4328D4B03A}"/>
          </ac:spMkLst>
        </pc:spChg>
      </pc:sldChg>
      <pc:sldChg chg="new del">
        <pc:chgData name="Angel Rodas" userId="4ab3addcd40e3d84" providerId="Windows Live" clId="Web-{006B6DC1-6135-4D08-9308-E96C71CF574C}" dt="2023-08-10T07:17:29.238" v="1539"/>
        <pc:sldMkLst>
          <pc:docMk/>
          <pc:sldMk cId="392867590" sldId="268"/>
        </pc:sldMkLst>
      </pc:sldChg>
      <pc:sldChg chg="addSp delSp modSp new ord modNotes">
        <pc:chgData name="Angel Rodas" userId="4ab3addcd40e3d84" providerId="Windows Live" clId="Web-{006B6DC1-6135-4D08-9308-E96C71CF574C}" dt="2023-08-10T07:27:18.651" v="1772" actId="20577"/>
        <pc:sldMkLst>
          <pc:docMk/>
          <pc:sldMk cId="2603691901" sldId="268"/>
        </pc:sldMkLst>
        <pc:spChg chg="mod">
          <ac:chgData name="Angel Rodas" userId="4ab3addcd40e3d84" providerId="Windows Live" clId="Web-{006B6DC1-6135-4D08-9308-E96C71CF574C}" dt="2023-08-10T07:17:43.739" v="1543" actId="20577"/>
          <ac:spMkLst>
            <pc:docMk/>
            <pc:sldMk cId="2603691901" sldId="268"/>
            <ac:spMk id="2" creationId="{3EF0B6CE-5743-5D41-ED69-29CB99679BCA}"/>
          </ac:spMkLst>
        </pc:spChg>
        <pc:spChg chg="mod">
          <ac:chgData name="Angel Rodas" userId="4ab3addcd40e3d84" providerId="Windows Live" clId="Web-{006B6DC1-6135-4D08-9308-E96C71CF574C}" dt="2023-08-10T07:27:18.651" v="1772" actId="20577"/>
          <ac:spMkLst>
            <pc:docMk/>
            <pc:sldMk cId="2603691901" sldId="268"/>
            <ac:spMk id="3" creationId="{BC33F5D9-3514-85EE-55D9-BBD3DE81B3DC}"/>
          </ac:spMkLst>
        </pc:spChg>
        <pc:spChg chg="del mod">
          <ac:chgData name="Angel Rodas" userId="4ab3addcd40e3d84" providerId="Windows Live" clId="Web-{006B6DC1-6135-4D08-9308-E96C71CF574C}" dt="2023-08-10T07:19:32.243" v="1546"/>
          <ac:spMkLst>
            <pc:docMk/>
            <pc:sldMk cId="2603691901" sldId="268"/>
            <ac:spMk id="4" creationId="{89A9BE1D-2C92-EF47-AB1E-92B199F01A75}"/>
          </ac:spMkLst>
        </pc:spChg>
        <pc:spChg chg="add del mod">
          <ac:chgData name="Angel Rodas" userId="4ab3addcd40e3d84" providerId="Windows Live" clId="Web-{006B6DC1-6135-4D08-9308-E96C71CF574C}" dt="2023-08-10T07:25:41.991" v="1758"/>
          <ac:spMkLst>
            <pc:docMk/>
            <pc:sldMk cId="2603691901" sldId="268"/>
            <ac:spMk id="7" creationId="{6CFE3BFC-9FE8-9EBB-65E3-8778728E18D5}"/>
          </ac:spMkLst>
        </pc:spChg>
        <pc:picChg chg="add del mod ord modCrop">
          <ac:chgData name="Angel Rodas" userId="4ab3addcd40e3d84" providerId="Windows Live" clId="Web-{006B6DC1-6135-4D08-9308-E96C71CF574C}" dt="2023-08-10T07:25:40.398" v="1757"/>
          <ac:picMkLst>
            <pc:docMk/>
            <pc:sldMk cId="2603691901" sldId="268"/>
            <ac:picMk id="5" creationId="{7F078BD1-B48C-C032-7519-76992959A61D}"/>
          </ac:picMkLst>
        </pc:picChg>
        <pc:picChg chg="add mod ord modCrop">
          <ac:chgData name="Angel Rodas" userId="4ab3addcd40e3d84" providerId="Windows Live" clId="Web-{006B6DC1-6135-4D08-9308-E96C71CF574C}" dt="2023-08-10T07:26:35.509" v="1765" actId="1076"/>
          <ac:picMkLst>
            <pc:docMk/>
            <pc:sldMk cId="2603691901" sldId="268"/>
            <ac:picMk id="8" creationId="{AA602248-B7E5-CCB3-19E1-B4CA91608717}"/>
          </ac:picMkLst>
        </pc:picChg>
      </pc:sldChg>
      <pc:sldChg chg="add replId">
        <pc:chgData name="Angel Rodas" userId="4ab3addcd40e3d84" providerId="Windows Live" clId="Web-{006B6DC1-6135-4D08-9308-E96C71CF574C}" dt="2023-08-10T07:44:33.894" v="2136"/>
        <pc:sldMkLst>
          <pc:docMk/>
          <pc:sldMk cId="2655686438" sldId="269"/>
        </pc:sldMkLst>
      </pc:sldChg>
    </pc:docChg>
  </pc:docChgLst>
  <pc:docChgLst>
    <pc:chgData name="Angel Rodas" userId="4ab3addcd40e3d84" providerId="Windows Live" clId="Web-{8D5510B3-FA9E-4F5D-8495-1678204BC49B}"/>
    <pc:docChg chg="modSld">
      <pc:chgData name="Angel Rodas" userId="4ab3addcd40e3d84" providerId="Windows Live" clId="Web-{8D5510B3-FA9E-4F5D-8495-1678204BC49B}" dt="2023-08-24T20:45:13.178" v="176" actId="20577"/>
      <pc:docMkLst>
        <pc:docMk/>
      </pc:docMkLst>
      <pc:sldChg chg="modSp">
        <pc:chgData name="Angel Rodas" userId="4ab3addcd40e3d84" providerId="Windows Live" clId="Web-{8D5510B3-FA9E-4F5D-8495-1678204BC49B}" dt="2023-08-24T20:31:12.953" v="163" actId="20577"/>
        <pc:sldMkLst>
          <pc:docMk/>
          <pc:sldMk cId="3166876486" sldId="257"/>
        </pc:sldMkLst>
        <pc:spChg chg="mod">
          <ac:chgData name="Angel Rodas" userId="4ab3addcd40e3d84" providerId="Windows Live" clId="Web-{8D5510B3-FA9E-4F5D-8495-1678204BC49B}" dt="2023-08-24T20:31:12.953" v="163" actId="20577"/>
          <ac:spMkLst>
            <pc:docMk/>
            <pc:sldMk cId="3166876486" sldId="257"/>
            <ac:spMk id="5" creationId="{F5A15FD0-0536-B9D8-D06B-A887EEC1601C}"/>
          </ac:spMkLst>
        </pc:spChg>
      </pc:sldChg>
      <pc:sldChg chg="modSp">
        <pc:chgData name="Angel Rodas" userId="4ab3addcd40e3d84" providerId="Windows Live" clId="Web-{8D5510B3-FA9E-4F5D-8495-1678204BC49B}" dt="2023-08-24T20:09:02.137" v="9" actId="20577"/>
        <pc:sldMkLst>
          <pc:docMk/>
          <pc:sldMk cId="3366862375" sldId="258"/>
        </pc:sldMkLst>
        <pc:spChg chg="mod">
          <ac:chgData name="Angel Rodas" userId="4ab3addcd40e3d84" providerId="Windows Live" clId="Web-{8D5510B3-FA9E-4F5D-8495-1678204BC49B}" dt="2023-08-24T20:09:02.137" v="9" actId="20577"/>
          <ac:spMkLst>
            <pc:docMk/>
            <pc:sldMk cId="3366862375" sldId="258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14:36.724" v="47" actId="20577"/>
        <pc:sldMkLst>
          <pc:docMk/>
          <pc:sldMk cId="525935004" sldId="259"/>
        </pc:sldMkLst>
        <pc:spChg chg="mod">
          <ac:chgData name="Angel Rodas" userId="4ab3addcd40e3d84" providerId="Windows Live" clId="Web-{8D5510B3-FA9E-4F5D-8495-1678204BC49B}" dt="2023-08-24T20:14:36.724" v="47" actId="20577"/>
          <ac:spMkLst>
            <pc:docMk/>
            <pc:sldMk cId="525935004" sldId="259"/>
            <ac:spMk id="3" creationId="{3525DE00-4746-3913-3552-C750752EE90E}"/>
          </ac:spMkLst>
        </pc:spChg>
      </pc:sldChg>
      <pc:sldChg chg="modSp">
        <pc:chgData name="Angel Rodas" userId="4ab3addcd40e3d84" providerId="Windows Live" clId="Web-{8D5510B3-FA9E-4F5D-8495-1678204BC49B}" dt="2023-08-24T20:14:47.740" v="48" actId="20577"/>
        <pc:sldMkLst>
          <pc:docMk/>
          <pc:sldMk cId="2975688692" sldId="260"/>
        </pc:sldMkLst>
        <pc:spChg chg="mod">
          <ac:chgData name="Angel Rodas" userId="4ab3addcd40e3d84" providerId="Windows Live" clId="Web-{8D5510B3-FA9E-4F5D-8495-1678204BC49B}" dt="2023-08-24T20:14:47.740" v="48" actId="20577"/>
          <ac:spMkLst>
            <pc:docMk/>
            <pc:sldMk cId="2975688692" sldId="260"/>
            <ac:spMk id="3" creationId="{3CB3DE5C-A5D4-02E8-B6D2-95541B6D71D9}"/>
          </ac:spMkLst>
        </pc:spChg>
      </pc:sldChg>
      <pc:sldChg chg="modSp">
        <pc:chgData name="Angel Rodas" userId="4ab3addcd40e3d84" providerId="Windows Live" clId="Web-{8D5510B3-FA9E-4F5D-8495-1678204BC49B}" dt="2023-08-24T20:45:13.178" v="176" actId="20577"/>
        <pc:sldMkLst>
          <pc:docMk/>
          <pc:sldMk cId="2545952059" sldId="263"/>
        </pc:sldMkLst>
        <pc:spChg chg="mod">
          <ac:chgData name="Angel Rodas" userId="4ab3addcd40e3d84" providerId="Windows Live" clId="Web-{8D5510B3-FA9E-4F5D-8495-1678204BC49B}" dt="2023-08-24T20:45:13.178" v="176" actId="20577"/>
          <ac:spMkLst>
            <pc:docMk/>
            <pc:sldMk cId="2545952059" sldId="263"/>
            <ac:spMk id="3" creationId="{4F7C7DED-9706-E6BE-3E5E-8D1BA607A4E7}"/>
          </ac:spMkLst>
        </pc:spChg>
      </pc:sldChg>
      <pc:sldChg chg="modSp">
        <pc:chgData name="Angel Rodas" userId="4ab3addcd40e3d84" providerId="Windows Live" clId="Web-{8D5510B3-FA9E-4F5D-8495-1678204BC49B}" dt="2023-08-24T20:44:31.787" v="167" actId="20577"/>
        <pc:sldMkLst>
          <pc:docMk/>
          <pc:sldMk cId="2143988759" sldId="264"/>
        </pc:sldMkLst>
        <pc:spChg chg="mod">
          <ac:chgData name="Angel Rodas" userId="4ab3addcd40e3d84" providerId="Windows Live" clId="Web-{8D5510B3-FA9E-4F5D-8495-1678204BC49B}" dt="2023-08-24T20:44:31.787" v="167" actId="20577"/>
          <ac:spMkLst>
            <pc:docMk/>
            <pc:sldMk cId="2143988759" sldId="264"/>
            <ac:spMk id="10" creationId="{3B7E06C9-C388-C427-E41F-A8BAF5361A0E}"/>
          </ac:spMkLst>
        </pc:spChg>
      </pc:sldChg>
      <pc:sldChg chg="modSp">
        <pc:chgData name="Angel Rodas" userId="4ab3addcd40e3d84" providerId="Windows Live" clId="Web-{8D5510B3-FA9E-4F5D-8495-1678204BC49B}" dt="2023-08-24T20:15:01.225" v="49" actId="20577"/>
        <pc:sldMkLst>
          <pc:docMk/>
          <pc:sldMk cId="2603691901" sldId="268"/>
        </pc:sldMkLst>
        <pc:spChg chg="mod">
          <ac:chgData name="Angel Rodas" userId="4ab3addcd40e3d84" providerId="Windows Live" clId="Web-{8D5510B3-FA9E-4F5D-8495-1678204BC49B}" dt="2023-08-24T20:15:01.225" v="49" actId="20577"/>
          <ac:spMkLst>
            <pc:docMk/>
            <pc:sldMk cId="2603691901" sldId="268"/>
            <ac:spMk id="3" creationId="{BC33F5D9-3514-85EE-55D9-BBD3DE81B3DC}"/>
          </ac:spMkLst>
        </pc:spChg>
      </pc:sldChg>
      <pc:sldChg chg="modSp">
        <pc:chgData name="Angel Rodas" userId="4ab3addcd40e3d84" providerId="Windows Live" clId="Web-{8D5510B3-FA9E-4F5D-8495-1678204BC49B}" dt="2023-08-24T20:12:23.111" v="41" actId="20577"/>
        <pc:sldMkLst>
          <pc:docMk/>
          <pc:sldMk cId="2655686438" sldId="269"/>
        </pc:sldMkLst>
        <pc:spChg chg="mod">
          <ac:chgData name="Angel Rodas" userId="4ab3addcd40e3d84" providerId="Windows Live" clId="Web-{8D5510B3-FA9E-4F5D-8495-1678204BC49B}" dt="2023-08-24T20:12:23.111" v="41" actId="20577"/>
          <ac:spMkLst>
            <pc:docMk/>
            <pc:sldMk cId="2655686438" sldId="269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17:51.807" v="99" actId="20577"/>
        <pc:sldMkLst>
          <pc:docMk/>
          <pc:sldMk cId="2493134985" sldId="271"/>
        </pc:sldMkLst>
        <pc:spChg chg="mod">
          <ac:chgData name="Angel Rodas" userId="4ab3addcd40e3d84" providerId="Windows Live" clId="Web-{8D5510B3-FA9E-4F5D-8495-1678204BC49B}" dt="2023-08-24T20:17:51.807" v="99" actId="20577"/>
          <ac:spMkLst>
            <pc:docMk/>
            <pc:sldMk cId="2493134985" sldId="271"/>
            <ac:spMk id="3" creationId="{BC33F5D9-3514-85EE-55D9-BBD3DE81B3DC}"/>
          </ac:spMkLst>
        </pc:spChg>
      </pc:sldChg>
      <pc:sldChg chg="modSp">
        <pc:chgData name="Angel Rodas" userId="4ab3addcd40e3d84" providerId="Windows Live" clId="Web-{8D5510B3-FA9E-4F5D-8495-1678204BC49B}" dt="2023-08-24T20:16:02.554" v="79" actId="20577"/>
        <pc:sldMkLst>
          <pc:docMk/>
          <pc:sldMk cId="3652979645" sldId="272"/>
        </pc:sldMkLst>
        <pc:spChg chg="mod">
          <ac:chgData name="Angel Rodas" userId="4ab3addcd40e3d84" providerId="Windows Live" clId="Web-{8D5510B3-FA9E-4F5D-8495-1678204BC49B}" dt="2023-08-24T20:16:02.554" v="79" actId="20577"/>
          <ac:spMkLst>
            <pc:docMk/>
            <pc:sldMk cId="3652979645" sldId="272"/>
            <ac:spMk id="3" creationId="{BC33F5D9-3514-85EE-55D9-BBD3DE81B3DC}"/>
          </ac:spMkLst>
        </pc:spChg>
      </pc:sldChg>
      <pc:sldChg chg="modSp">
        <pc:chgData name="Angel Rodas" userId="4ab3addcd40e3d84" providerId="Windows Live" clId="Web-{8D5510B3-FA9E-4F5D-8495-1678204BC49B}" dt="2023-08-24T20:17:06.525" v="87" actId="1076"/>
        <pc:sldMkLst>
          <pc:docMk/>
          <pc:sldMk cId="3394846719" sldId="273"/>
        </pc:sldMkLst>
        <pc:spChg chg="mod">
          <ac:chgData name="Angel Rodas" userId="4ab3addcd40e3d84" providerId="Windows Live" clId="Web-{8D5510B3-FA9E-4F5D-8495-1678204BC49B}" dt="2023-08-24T20:16:52.696" v="81" actId="1076"/>
          <ac:spMkLst>
            <pc:docMk/>
            <pc:sldMk cId="3394846719" sldId="273"/>
            <ac:spMk id="3" creationId="{BC33F5D9-3514-85EE-55D9-BBD3DE81B3DC}"/>
          </ac:spMkLst>
        </pc:spChg>
        <pc:spChg chg="mod">
          <ac:chgData name="Angel Rodas" userId="4ab3addcd40e3d84" providerId="Windows Live" clId="Web-{8D5510B3-FA9E-4F5D-8495-1678204BC49B}" dt="2023-08-24T20:17:06.509" v="85" actId="1076"/>
          <ac:spMkLst>
            <pc:docMk/>
            <pc:sldMk cId="3394846719" sldId="273"/>
            <ac:spMk id="4" creationId="{BBF31C6F-A91E-EE04-04EE-B4AC696B635C}"/>
          </ac:spMkLst>
        </pc:spChg>
        <pc:spChg chg="mod">
          <ac:chgData name="Angel Rodas" userId="4ab3addcd40e3d84" providerId="Windows Live" clId="Web-{8D5510B3-FA9E-4F5D-8495-1678204BC49B}" dt="2023-08-24T20:17:06.509" v="86" actId="1076"/>
          <ac:spMkLst>
            <pc:docMk/>
            <pc:sldMk cId="3394846719" sldId="273"/>
            <ac:spMk id="9" creationId="{F15BF6CB-CA73-6730-C962-4F803807CB34}"/>
          </ac:spMkLst>
        </pc:spChg>
        <pc:spChg chg="mod">
          <ac:chgData name="Angel Rodas" userId="4ab3addcd40e3d84" providerId="Windows Live" clId="Web-{8D5510B3-FA9E-4F5D-8495-1678204BC49B}" dt="2023-08-24T20:17:06.525" v="87" actId="1076"/>
          <ac:spMkLst>
            <pc:docMk/>
            <pc:sldMk cId="3394846719" sldId="273"/>
            <ac:spMk id="10" creationId="{AF4549C7-C153-71AA-C4B5-B48AEBC30C38}"/>
          </ac:spMkLst>
        </pc:spChg>
        <pc:picChg chg="mod">
          <ac:chgData name="Angel Rodas" userId="4ab3addcd40e3d84" providerId="Windows Live" clId="Web-{8D5510B3-FA9E-4F5D-8495-1678204BC49B}" dt="2023-08-24T20:17:06.447" v="82" actId="1076"/>
          <ac:picMkLst>
            <pc:docMk/>
            <pc:sldMk cId="3394846719" sldId="273"/>
            <ac:picMk id="5" creationId="{5B234CA9-EEF9-EBD5-A7FA-5AF269D1A9D4}"/>
          </ac:picMkLst>
        </pc:picChg>
        <pc:picChg chg="mod">
          <ac:chgData name="Angel Rodas" userId="4ab3addcd40e3d84" providerId="Windows Live" clId="Web-{8D5510B3-FA9E-4F5D-8495-1678204BC49B}" dt="2023-08-24T20:17:06.478" v="83" actId="1076"/>
          <ac:picMkLst>
            <pc:docMk/>
            <pc:sldMk cId="3394846719" sldId="273"/>
            <ac:picMk id="6" creationId="{A59D1F48-3805-24A8-D195-8943AC575C16}"/>
          </ac:picMkLst>
        </pc:picChg>
        <pc:picChg chg="mod">
          <ac:chgData name="Angel Rodas" userId="4ab3addcd40e3d84" providerId="Windows Live" clId="Web-{8D5510B3-FA9E-4F5D-8495-1678204BC49B}" dt="2023-08-24T20:17:06.493" v="84" actId="1076"/>
          <ac:picMkLst>
            <pc:docMk/>
            <pc:sldMk cId="3394846719" sldId="273"/>
            <ac:picMk id="7" creationId="{85BAEDFE-F53D-AD9A-3138-0FA7D43498EB}"/>
          </ac:picMkLst>
        </pc:picChg>
      </pc:sldChg>
      <pc:sldChg chg="modSp">
        <pc:chgData name="Angel Rodas" userId="4ab3addcd40e3d84" providerId="Windows Live" clId="Web-{8D5510B3-FA9E-4F5D-8495-1678204BC49B}" dt="2023-08-24T20:18:16.527" v="100" actId="20577"/>
        <pc:sldMkLst>
          <pc:docMk/>
          <pc:sldMk cId="1881046869" sldId="275"/>
        </pc:sldMkLst>
        <pc:spChg chg="mod">
          <ac:chgData name="Angel Rodas" userId="4ab3addcd40e3d84" providerId="Windows Live" clId="Web-{8D5510B3-FA9E-4F5D-8495-1678204BC49B}" dt="2023-08-24T20:18:16.527" v="100" actId="20577"/>
          <ac:spMkLst>
            <pc:docMk/>
            <pc:sldMk cId="1881046869" sldId="275"/>
            <ac:spMk id="3" creationId="{3BC02A4A-8C9B-E7B3-C70A-EA11F8CAE9F9}"/>
          </ac:spMkLst>
        </pc:spChg>
      </pc:sldChg>
      <pc:sldChg chg="modSp">
        <pc:chgData name="Angel Rodas" userId="4ab3addcd40e3d84" providerId="Windows Live" clId="Web-{8D5510B3-FA9E-4F5D-8495-1678204BC49B}" dt="2023-08-24T20:10:56.171" v="27"/>
        <pc:sldMkLst>
          <pc:docMk/>
          <pc:sldMk cId="4251275860" sldId="290"/>
        </pc:sldMkLst>
        <pc:spChg chg="mod">
          <ac:chgData name="Angel Rodas" userId="4ab3addcd40e3d84" providerId="Windows Live" clId="Web-{8D5510B3-FA9E-4F5D-8495-1678204BC49B}" dt="2023-08-24T20:10:56.171" v="27"/>
          <ac:spMkLst>
            <pc:docMk/>
            <pc:sldMk cId="4251275860" sldId="290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09:38.466" v="10" actId="20577"/>
        <pc:sldMkLst>
          <pc:docMk/>
          <pc:sldMk cId="824535201" sldId="291"/>
        </pc:sldMkLst>
        <pc:spChg chg="mod">
          <ac:chgData name="Angel Rodas" userId="4ab3addcd40e3d84" providerId="Windows Live" clId="Web-{8D5510B3-FA9E-4F5D-8495-1678204BC49B}" dt="2023-08-24T20:09:38.466" v="10" actId="20577"/>
          <ac:spMkLst>
            <pc:docMk/>
            <pc:sldMk cId="824535201" sldId="291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09:52.107" v="12" actId="20577"/>
        <pc:sldMkLst>
          <pc:docMk/>
          <pc:sldMk cId="2780241961" sldId="292"/>
        </pc:sldMkLst>
        <pc:spChg chg="mod">
          <ac:chgData name="Angel Rodas" userId="4ab3addcd40e3d84" providerId="Windows Live" clId="Web-{8D5510B3-FA9E-4F5D-8495-1678204BC49B}" dt="2023-08-24T20:09:52.107" v="12" actId="20577"/>
          <ac:spMkLst>
            <pc:docMk/>
            <pc:sldMk cId="2780241961" sldId="292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10:10.123" v="14" actId="20577"/>
        <pc:sldMkLst>
          <pc:docMk/>
          <pc:sldMk cId="150417220" sldId="293"/>
        </pc:sldMkLst>
        <pc:spChg chg="mod">
          <ac:chgData name="Angel Rodas" userId="4ab3addcd40e3d84" providerId="Windows Live" clId="Web-{8D5510B3-FA9E-4F5D-8495-1678204BC49B}" dt="2023-08-24T20:10:10.123" v="14" actId="20577"/>
          <ac:spMkLst>
            <pc:docMk/>
            <pc:sldMk cId="150417220" sldId="293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8D5510B3-FA9E-4F5D-8495-1678204BC49B}" dt="2023-08-24T20:13:30.988" v="45" actId="20577"/>
        <pc:sldMkLst>
          <pc:docMk/>
          <pc:sldMk cId="4259734002" sldId="294"/>
        </pc:sldMkLst>
        <pc:spChg chg="mod">
          <ac:chgData name="Angel Rodas" userId="4ab3addcd40e3d84" providerId="Windows Live" clId="Web-{8D5510B3-FA9E-4F5D-8495-1678204BC49B}" dt="2023-08-24T20:13:08.831" v="44" actId="1076"/>
          <ac:spMkLst>
            <pc:docMk/>
            <pc:sldMk cId="4259734002" sldId="294"/>
            <ac:spMk id="2" creationId="{65F50C8D-877C-8622-72C9-E21EAC216DAB}"/>
          </ac:spMkLst>
        </pc:spChg>
        <pc:spChg chg="mod">
          <ac:chgData name="Angel Rodas" userId="4ab3addcd40e3d84" providerId="Windows Live" clId="Web-{8D5510B3-FA9E-4F5D-8495-1678204BC49B}" dt="2023-08-24T20:13:30.988" v="45" actId="20577"/>
          <ac:spMkLst>
            <pc:docMk/>
            <pc:sldMk cId="4259734002" sldId="294"/>
            <ac:spMk id="5" creationId="{D2E5FEEC-F04A-4650-6F1E-4678950A1DEE}"/>
          </ac:spMkLst>
        </pc:spChg>
      </pc:sldChg>
      <pc:sldChg chg="modSp">
        <pc:chgData name="Angel Rodas" userId="4ab3addcd40e3d84" providerId="Windows Live" clId="Web-{8D5510B3-FA9E-4F5D-8495-1678204BC49B}" dt="2023-08-24T20:15:45.991" v="78" actId="20577"/>
        <pc:sldMkLst>
          <pc:docMk/>
          <pc:sldMk cId="616178116" sldId="295"/>
        </pc:sldMkLst>
        <pc:spChg chg="mod">
          <ac:chgData name="Angel Rodas" userId="4ab3addcd40e3d84" providerId="Windows Live" clId="Web-{8D5510B3-FA9E-4F5D-8495-1678204BC49B}" dt="2023-08-24T20:15:45.991" v="78" actId="20577"/>
          <ac:spMkLst>
            <pc:docMk/>
            <pc:sldMk cId="616178116" sldId="295"/>
            <ac:spMk id="3" creationId="{BC33F5D9-3514-85EE-55D9-BBD3DE81B3DC}"/>
          </ac:spMkLst>
        </pc:spChg>
      </pc:sldChg>
    </pc:docChg>
  </pc:docChgLst>
  <pc:docChgLst>
    <pc:chgData name="Angel Rodas" userId="4ab3addcd40e3d84" providerId="Windows Live" clId="Web-{E5E7D558-C22C-4996-8000-EE9B86856A53}"/>
    <pc:docChg chg="addSld delSld modSld sldOrd modSection">
      <pc:chgData name="Angel Rodas" userId="4ab3addcd40e3d84" providerId="Windows Live" clId="Web-{E5E7D558-C22C-4996-8000-EE9B86856A53}" dt="2024-01-16T05:01:32.277" v="405" actId="1076"/>
      <pc:docMkLst>
        <pc:docMk/>
      </pc:docMkLst>
      <pc:sldChg chg="modSp">
        <pc:chgData name="Angel Rodas" userId="4ab3addcd40e3d84" providerId="Windows Live" clId="Web-{E5E7D558-C22C-4996-8000-EE9B86856A53}" dt="2024-01-16T04:07:00.612" v="382" actId="20577"/>
        <pc:sldMkLst>
          <pc:docMk/>
          <pc:sldMk cId="3166876486" sldId="257"/>
        </pc:sldMkLst>
        <pc:spChg chg="mod">
          <ac:chgData name="Angel Rodas" userId="4ab3addcd40e3d84" providerId="Windows Live" clId="Web-{E5E7D558-C22C-4996-8000-EE9B86856A53}" dt="2024-01-16T04:07:00.612" v="382" actId="20577"/>
          <ac:spMkLst>
            <pc:docMk/>
            <pc:sldMk cId="3166876486" sldId="257"/>
            <ac:spMk id="5" creationId="{F5A15FD0-0536-B9D8-D06B-A887EEC1601C}"/>
          </ac:spMkLst>
        </pc:spChg>
      </pc:sldChg>
      <pc:sldChg chg="modSp del">
        <pc:chgData name="Angel Rodas" userId="4ab3addcd40e3d84" providerId="Windows Live" clId="Web-{E5E7D558-C22C-4996-8000-EE9B86856A53}" dt="2024-01-16T03:23:51.699" v="63"/>
        <pc:sldMkLst>
          <pc:docMk/>
          <pc:sldMk cId="3366862375" sldId="258"/>
        </pc:sldMkLst>
        <pc:spChg chg="mod">
          <ac:chgData name="Angel Rodas" userId="4ab3addcd40e3d84" providerId="Windows Live" clId="Web-{E5E7D558-C22C-4996-8000-EE9B86856A53}" dt="2024-01-16T03:18:47.437" v="45" actId="20577"/>
          <ac:spMkLst>
            <pc:docMk/>
            <pc:sldMk cId="3366862375" sldId="258"/>
            <ac:spMk id="2" creationId="{65F50C8D-877C-8622-72C9-E21EAC216DAB}"/>
          </ac:spMkLst>
        </pc:spChg>
      </pc:sldChg>
      <pc:sldChg chg="modSp">
        <pc:chgData name="Angel Rodas" userId="4ab3addcd40e3d84" providerId="Windows Live" clId="Web-{E5E7D558-C22C-4996-8000-EE9B86856A53}" dt="2024-01-16T04:11:26.322" v="401" actId="20577"/>
        <pc:sldMkLst>
          <pc:docMk/>
          <pc:sldMk cId="525935004" sldId="259"/>
        </pc:sldMkLst>
        <pc:spChg chg="mod">
          <ac:chgData name="Angel Rodas" userId="4ab3addcd40e3d84" providerId="Windows Live" clId="Web-{E5E7D558-C22C-4996-8000-EE9B86856A53}" dt="2024-01-16T04:11:26.322" v="401" actId="20577"/>
          <ac:spMkLst>
            <pc:docMk/>
            <pc:sldMk cId="525935004" sldId="259"/>
            <ac:spMk id="3" creationId="{3525DE00-4746-3913-3552-C750752EE90E}"/>
          </ac:spMkLst>
        </pc:spChg>
      </pc:sldChg>
      <pc:sldChg chg="modSp">
        <pc:chgData name="Angel Rodas" userId="4ab3addcd40e3d84" providerId="Windows Live" clId="Web-{E5E7D558-C22C-4996-8000-EE9B86856A53}" dt="2024-01-16T03:42:06.869" v="126" actId="20577"/>
        <pc:sldMkLst>
          <pc:docMk/>
          <pc:sldMk cId="2975688692" sldId="260"/>
        </pc:sldMkLst>
        <pc:spChg chg="mod">
          <ac:chgData name="Angel Rodas" userId="4ab3addcd40e3d84" providerId="Windows Live" clId="Web-{E5E7D558-C22C-4996-8000-EE9B86856A53}" dt="2024-01-16T03:42:06.869" v="126" actId="20577"/>
          <ac:spMkLst>
            <pc:docMk/>
            <pc:sldMk cId="2975688692" sldId="260"/>
            <ac:spMk id="2" creationId="{DE5E6F1F-3369-B1A6-9B11-0BCEB192464F}"/>
          </ac:spMkLst>
        </pc:spChg>
      </pc:sldChg>
      <pc:sldChg chg="addSp delSp modSp">
        <pc:chgData name="Angel Rodas" userId="4ab3addcd40e3d84" providerId="Windows Live" clId="Web-{E5E7D558-C22C-4996-8000-EE9B86856A53}" dt="2024-01-16T04:16:57.393" v="402" actId="1076"/>
        <pc:sldMkLst>
          <pc:docMk/>
          <pc:sldMk cId="2232155243" sldId="261"/>
        </pc:sldMkLst>
        <pc:spChg chg="mod">
          <ac:chgData name="Angel Rodas" userId="4ab3addcd40e3d84" providerId="Windows Live" clId="Web-{E5E7D558-C22C-4996-8000-EE9B86856A53}" dt="2024-01-16T03:46:57.111" v="137" actId="1076"/>
          <ac:spMkLst>
            <pc:docMk/>
            <pc:sldMk cId="2232155243" sldId="261"/>
            <ac:spMk id="2" creationId="{A9C36252-4BD9-70E1-1F05-A9EBBE2C7018}"/>
          </ac:spMkLst>
        </pc:spChg>
        <pc:picChg chg="del">
          <ac:chgData name="Angel Rodas" userId="4ab3addcd40e3d84" providerId="Windows Live" clId="Web-{E5E7D558-C22C-4996-8000-EE9B86856A53}" dt="2024-01-16T03:46:38.783" v="131"/>
          <ac:picMkLst>
            <pc:docMk/>
            <pc:sldMk cId="2232155243" sldId="261"/>
            <ac:picMk id="4" creationId="{B5C24DC6-E22E-EDD5-449A-E38CBE78B9E0}"/>
          </ac:picMkLst>
        </pc:picChg>
        <pc:picChg chg="add mod">
          <ac:chgData name="Angel Rodas" userId="4ab3addcd40e3d84" providerId="Windows Live" clId="Web-{E5E7D558-C22C-4996-8000-EE9B86856A53}" dt="2024-01-16T04:16:57.393" v="402" actId="1076"/>
          <ac:picMkLst>
            <pc:docMk/>
            <pc:sldMk cId="2232155243" sldId="261"/>
            <ac:picMk id="5" creationId="{6AC1D362-33DC-57FC-1D91-E58A3C9AE952}"/>
          </ac:picMkLst>
        </pc:picChg>
      </pc:sldChg>
      <pc:sldChg chg="del">
        <pc:chgData name="Angel Rodas" userId="4ab3addcd40e3d84" providerId="Windows Live" clId="Web-{E5E7D558-C22C-4996-8000-EE9B86856A53}" dt="2024-01-16T03:58:29.333" v="340"/>
        <pc:sldMkLst>
          <pc:docMk/>
          <pc:sldMk cId="2143988759" sldId="264"/>
        </pc:sldMkLst>
      </pc:sldChg>
      <pc:sldChg chg="modSp">
        <pc:chgData name="Angel Rodas" userId="4ab3addcd40e3d84" providerId="Windows Live" clId="Web-{E5E7D558-C22C-4996-8000-EE9B86856A53}" dt="2024-01-16T04:02:13.589" v="343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E5E7D558-C22C-4996-8000-EE9B86856A53}" dt="2024-01-16T04:02:13.589" v="343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</pc:sldChg>
      <pc:sldChg chg="modSp">
        <pc:chgData name="Angel Rodas" userId="4ab3addcd40e3d84" providerId="Windows Live" clId="Web-{E5E7D558-C22C-4996-8000-EE9B86856A53}" dt="2024-01-16T03:42:57.527" v="128" actId="1076"/>
        <pc:sldMkLst>
          <pc:docMk/>
          <pc:sldMk cId="2603691901" sldId="268"/>
        </pc:sldMkLst>
        <pc:spChg chg="mod">
          <ac:chgData name="Angel Rodas" userId="4ab3addcd40e3d84" providerId="Windows Live" clId="Web-{E5E7D558-C22C-4996-8000-EE9B86856A53}" dt="2024-01-16T03:42:57.527" v="128" actId="1076"/>
          <ac:spMkLst>
            <pc:docMk/>
            <pc:sldMk cId="2603691901" sldId="268"/>
            <ac:spMk id="3" creationId="{BC33F5D9-3514-85EE-55D9-BBD3DE81B3DC}"/>
          </ac:spMkLst>
        </pc:spChg>
      </pc:sldChg>
      <pc:sldChg chg="del">
        <pc:chgData name="Angel Rodas" userId="4ab3addcd40e3d84" providerId="Windows Live" clId="Web-{E5E7D558-C22C-4996-8000-EE9B86856A53}" dt="2024-01-16T03:28:57.145" v="102"/>
        <pc:sldMkLst>
          <pc:docMk/>
          <pc:sldMk cId="2655686438" sldId="269"/>
        </pc:sldMkLst>
      </pc:sldChg>
      <pc:sldChg chg="addSp delSp modSp mod modClrScheme chgLayout">
        <pc:chgData name="Angel Rodas" userId="4ab3addcd40e3d84" providerId="Windows Live" clId="Web-{E5E7D558-C22C-4996-8000-EE9B86856A53}" dt="2024-01-16T04:04:16.201" v="345" actId="20577"/>
        <pc:sldMkLst>
          <pc:docMk/>
          <pc:sldMk cId="4020182541" sldId="270"/>
        </pc:sldMkLst>
        <pc:spChg chg="mod">
          <ac:chgData name="Angel Rodas" userId="4ab3addcd40e3d84" providerId="Windows Live" clId="Web-{E5E7D558-C22C-4996-8000-EE9B86856A53}" dt="2024-01-16T03:58:03.332" v="339" actId="20577"/>
          <ac:spMkLst>
            <pc:docMk/>
            <pc:sldMk cId="4020182541" sldId="270"/>
            <ac:spMk id="2" creationId="{A9C36252-4BD9-70E1-1F05-A9EBBE2C7018}"/>
          </ac:spMkLst>
        </pc:spChg>
        <pc:spChg chg="add del mod">
          <ac:chgData name="Angel Rodas" userId="4ab3addcd40e3d84" providerId="Windows Live" clId="Web-{E5E7D558-C22C-4996-8000-EE9B86856A53}" dt="2024-01-16T03:53:25.700" v="161"/>
          <ac:spMkLst>
            <pc:docMk/>
            <pc:sldMk cId="4020182541" sldId="270"/>
            <ac:spMk id="5" creationId="{DAAA4ECF-93F9-897B-3B3E-F9CCD8A13EF4}"/>
          </ac:spMkLst>
        </pc:spChg>
        <pc:spChg chg="add del mod">
          <ac:chgData name="Angel Rodas" userId="4ab3addcd40e3d84" providerId="Windows Live" clId="Web-{E5E7D558-C22C-4996-8000-EE9B86856A53}" dt="2024-01-16T03:53:58.482" v="168"/>
          <ac:spMkLst>
            <pc:docMk/>
            <pc:sldMk cId="4020182541" sldId="270"/>
            <ac:spMk id="6" creationId="{0F71FCFE-88C4-6717-5715-6BCD27D8C5F3}"/>
          </ac:spMkLst>
        </pc:spChg>
        <pc:spChg chg="add del">
          <ac:chgData name="Angel Rodas" userId="4ab3addcd40e3d84" providerId="Windows Live" clId="Web-{E5E7D558-C22C-4996-8000-EE9B86856A53}" dt="2024-01-16T03:54:02.794" v="170"/>
          <ac:spMkLst>
            <pc:docMk/>
            <pc:sldMk cId="4020182541" sldId="270"/>
            <ac:spMk id="7" creationId="{4DA14B42-3107-0B90-ED4A-67715279E3AD}"/>
          </ac:spMkLst>
        </pc:spChg>
        <pc:spChg chg="add del mod">
          <ac:chgData name="Angel Rodas" userId="4ab3addcd40e3d84" providerId="Windows Live" clId="Web-{E5E7D558-C22C-4996-8000-EE9B86856A53}" dt="2024-01-16T03:54:44.952" v="198"/>
          <ac:spMkLst>
            <pc:docMk/>
            <pc:sldMk cId="4020182541" sldId="270"/>
            <ac:spMk id="8" creationId="{6B16A8FC-8B15-8C57-7B9E-0CD702537667}"/>
          </ac:spMkLst>
        </pc:spChg>
        <pc:spChg chg="add del mod">
          <ac:chgData name="Angel Rodas" userId="4ab3addcd40e3d84" providerId="Windows Live" clId="Web-{E5E7D558-C22C-4996-8000-EE9B86856A53}" dt="2024-01-16T03:49:02.021" v="149"/>
          <ac:spMkLst>
            <pc:docMk/>
            <pc:sldMk cId="4020182541" sldId="270"/>
            <ac:spMk id="9" creationId="{930A537A-30AC-7BD1-148C-E7E4FC4FE70F}"/>
          </ac:spMkLst>
        </pc:spChg>
        <pc:spChg chg="add mod">
          <ac:chgData name="Angel Rodas" userId="4ab3addcd40e3d84" providerId="Windows Live" clId="Web-{E5E7D558-C22C-4996-8000-EE9B86856A53}" dt="2024-01-16T04:04:16.201" v="345" actId="20577"/>
          <ac:spMkLst>
            <pc:docMk/>
            <pc:sldMk cId="4020182541" sldId="270"/>
            <ac:spMk id="11" creationId="{F380811E-DF6B-4FB9-4EC9-3F67EC0D41C6}"/>
          </ac:spMkLst>
        </pc:spChg>
        <pc:picChg chg="del">
          <ac:chgData name="Angel Rodas" userId="4ab3addcd40e3d84" providerId="Windows Live" clId="Web-{E5E7D558-C22C-4996-8000-EE9B86856A53}" dt="2024-01-16T03:47:58.378" v="143"/>
          <ac:picMkLst>
            <pc:docMk/>
            <pc:sldMk cId="4020182541" sldId="270"/>
            <ac:picMk id="3" creationId="{E092B8B3-F9A9-68AD-3FFF-B25B4CF43BD9}"/>
          </ac:picMkLst>
        </pc:picChg>
        <pc:picChg chg="add mod modCrop">
          <ac:chgData name="Angel Rodas" userId="4ab3addcd40e3d84" providerId="Windows Live" clId="Web-{E5E7D558-C22C-4996-8000-EE9B86856A53}" dt="2024-01-16T03:55:26.593" v="203" actId="1076"/>
          <ac:picMkLst>
            <pc:docMk/>
            <pc:sldMk cId="4020182541" sldId="270"/>
            <ac:picMk id="4" creationId="{17420D30-951E-8C35-CF66-9D8AF5A7DFAE}"/>
          </ac:picMkLst>
        </pc:picChg>
      </pc:sldChg>
      <pc:sldChg chg="modSp">
        <pc:chgData name="Angel Rodas" userId="4ab3addcd40e3d84" providerId="Windows Live" clId="Web-{E5E7D558-C22C-4996-8000-EE9B86856A53}" dt="2024-01-16T04:19:26.132" v="404" actId="1076"/>
        <pc:sldMkLst>
          <pc:docMk/>
          <pc:sldMk cId="3394846719" sldId="273"/>
        </pc:sldMkLst>
        <pc:spChg chg="mod">
          <ac:chgData name="Angel Rodas" userId="4ab3addcd40e3d84" providerId="Windows Live" clId="Web-{E5E7D558-C22C-4996-8000-EE9B86856A53}" dt="2024-01-16T04:19:26.132" v="404" actId="1076"/>
          <ac:spMkLst>
            <pc:docMk/>
            <pc:sldMk cId="3394846719" sldId="273"/>
            <ac:spMk id="4" creationId="{BBF31C6F-A91E-EE04-04EE-B4AC696B635C}"/>
          </ac:spMkLst>
        </pc:spChg>
        <pc:picChg chg="mod">
          <ac:chgData name="Angel Rodas" userId="4ab3addcd40e3d84" providerId="Windows Live" clId="Web-{E5E7D558-C22C-4996-8000-EE9B86856A53}" dt="2024-01-16T04:19:26.132" v="403" actId="1076"/>
          <ac:picMkLst>
            <pc:docMk/>
            <pc:sldMk cId="3394846719" sldId="273"/>
            <ac:picMk id="5" creationId="{5B234CA9-EEF9-EBD5-A7FA-5AF269D1A9D4}"/>
          </ac:picMkLst>
        </pc:picChg>
      </pc:sldChg>
      <pc:sldChg chg="del">
        <pc:chgData name="Angel Rodas" userId="4ab3addcd40e3d84" providerId="Windows Live" clId="Web-{E5E7D558-C22C-4996-8000-EE9B86856A53}" dt="2024-01-16T03:00:02.043" v="1"/>
        <pc:sldMkLst>
          <pc:docMk/>
          <pc:sldMk cId="2728991013" sldId="274"/>
        </pc:sldMkLst>
      </pc:sldChg>
      <pc:sldChg chg="del">
        <pc:chgData name="Angel Rodas" userId="4ab3addcd40e3d84" providerId="Windows Live" clId="Web-{E5E7D558-C22C-4996-8000-EE9B86856A53}" dt="2024-01-16T03:00:03.261" v="2"/>
        <pc:sldMkLst>
          <pc:docMk/>
          <pc:sldMk cId="1221682492" sldId="277"/>
        </pc:sldMkLst>
      </pc:sldChg>
      <pc:sldChg chg="del">
        <pc:chgData name="Angel Rodas" userId="4ab3addcd40e3d84" providerId="Windows Live" clId="Web-{E5E7D558-C22C-4996-8000-EE9B86856A53}" dt="2024-01-16T03:00:04.386" v="3"/>
        <pc:sldMkLst>
          <pc:docMk/>
          <pc:sldMk cId="4161568218" sldId="278"/>
        </pc:sldMkLst>
      </pc:sldChg>
      <pc:sldChg chg="addSp modSp">
        <pc:chgData name="Angel Rodas" userId="4ab3addcd40e3d84" providerId="Windows Live" clId="Web-{E5E7D558-C22C-4996-8000-EE9B86856A53}" dt="2024-01-16T03:16:24.678" v="24" actId="1076"/>
        <pc:sldMkLst>
          <pc:docMk/>
          <pc:sldMk cId="595013450" sldId="279"/>
        </pc:sldMkLst>
        <pc:picChg chg="mod">
          <ac:chgData name="Angel Rodas" userId="4ab3addcd40e3d84" providerId="Windows Live" clId="Web-{E5E7D558-C22C-4996-8000-EE9B86856A53}" dt="2024-01-16T03:16:10.912" v="22" actId="1076"/>
          <ac:picMkLst>
            <pc:docMk/>
            <pc:sldMk cId="595013450" sldId="279"/>
            <ac:picMk id="2" creationId="{95123DA4-DCB2-CCC3-F8C0-698F4BB2C17B}"/>
          </ac:picMkLst>
        </pc:picChg>
        <pc:picChg chg="add mod">
          <ac:chgData name="Angel Rodas" userId="4ab3addcd40e3d84" providerId="Windows Live" clId="Web-{E5E7D558-C22C-4996-8000-EE9B86856A53}" dt="2024-01-16T03:16:24.678" v="24" actId="1076"/>
          <ac:picMkLst>
            <pc:docMk/>
            <pc:sldMk cId="595013450" sldId="279"/>
            <ac:picMk id="3" creationId="{6566E862-0E65-C33F-6662-6CA247509572}"/>
          </ac:picMkLst>
        </pc:picChg>
      </pc:sldChg>
      <pc:sldChg chg="del">
        <pc:chgData name="Angel Rodas" userId="4ab3addcd40e3d84" providerId="Windows Live" clId="Web-{E5E7D558-C22C-4996-8000-EE9B86856A53}" dt="2024-01-16T03:00:10.121" v="4"/>
        <pc:sldMkLst>
          <pc:docMk/>
          <pc:sldMk cId="3717167682" sldId="280"/>
        </pc:sldMkLst>
      </pc:sldChg>
      <pc:sldChg chg="del">
        <pc:chgData name="Angel Rodas" userId="4ab3addcd40e3d84" providerId="Windows Live" clId="Web-{E5E7D558-C22C-4996-8000-EE9B86856A53}" dt="2024-01-16T03:00:12.449" v="5"/>
        <pc:sldMkLst>
          <pc:docMk/>
          <pc:sldMk cId="2258470179" sldId="281"/>
        </pc:sldMkLst>
      </pc:sldChg>
      <pc:sldChg chg="del">
        <pc:chgData name="Angel Rodas" userId="4ab3addcd40e3d84" providerId="Windows Live" clId="Web-{E5E7D558-C22C-4996-8000-EE9B86856A53}" dt="2024-01-16T03:00:13.371" v="6"/>
        <pc:sldMkLst>
          <pc:docMk/>
          <pc:sldMk cId="2023147647" sldId="282"/>
        </pc:sldMkLst>
      </pc:sldChg>
      <pc:sldChg chg="del">
        <pc:chgData name="Angel Rodas" userId="4ab3addcd40e3d84" providerId="Windows Live" clId="Web-{E5E7D558-C22C-4996-8000-EE9B86856A53}" dt="2024-01-16T03:00:14.058" v="7"/>
        <pc:sldMkLst>
          <pc:docMk/>
          <pc:sldMk cId="3500786106" sldId="283"/>
        </pc:sldMkLst>
      </pc:sldChg>
      <pc:sldChg chg="del">
        <pc:chgData name="Angel Rodas" userId="4ab3addcd40e3d84" providerId="Windows Live" clId="Web-{E5E7D558-C22C-4996-8000-EE9B86856A53}" dt="2024-01-16T03:00:14.793" v="8"/>
        <pc:sldMkLst>
          <pc:docMk/>
          <pc:sldMk cId="2785573768" sldId="284"/>
        </pc:sldMkLst>
      </pc:sldChg>
      <pc:sldChg chg="del">
        <pc:chgData name="Angel Rodas" userId="4ab3addcd40e3d84" providerId="Windows Live" clId="Web-{E5E7D558-C22C-4996-8000-EE9B86856A53}" dt="2024-01-16T03:00:16.762" v="9"/>
        <pc:sldMkLst>
          <pc:docMk/>
          <pc:sldMk cId="1285026808" sldId="285"/>
        </pc:sldMkLst>
      </pc:sldChg>
      <pc:sldChg chg="del">
        <pc:chgData name="Angel Rodas" userId="4ab3addcd40e3d84" providerId="Windows Live" clId="Web-{E5E7D558-C22C-4996-8000-EE9B86856A53}" dt="2024-01-16T03:00:17.980" v="10"/>
        <pc:sldMkLst>
          <pc:docMk/>
          <pc:sldMk cId="961080886" sldId="286"/>
        </pc:sldMkLst>
      </pc:sldChg>
      <pc:sldChg chg="del">
        <pc:chgData name="Angel Rodas" userId="4ab3addcd40e3d84" providerId="Windows Live" clId="Web-{E5E7D558-C22C-4996-8000-EE9B86856A53}" dt="2024-01-16T03:00:19.777" v="11"/>
        <pc:sldMkLst>
          <pc:docMk/>
          <pc:sldMk cId="1675222155" sldId="287"/>
        </pc:sldMkLst>
      </pc:sldChg>
      <pc:sldChg chg="del modNotes">
        <pc:chgData name="Angel Rodas" userId="4ab3addcd40e3d84" providerId="Windows Live" clId="Web-{E5E7D558-C22C-4996-8000-EE9B86856A53}" dt="2024-01-16T03:28:58.723" v="103"/>
        <pc:sldMkLst>
          <pc:docMk/>
          <pc:sldMk cId="4251275860" sldId="290"/>
        </pc:sldMkLst>
      </pc:sldChg>
      <pc:sldChg chg="del">
        <pc:chgData name="Angel Rodas" userId="4ab3addcd40e3d84" providerId="Windows Live" clId="Web-{E5E7D558-C22C-4996-8000-EE9B86856A53}" dt="2024-01-16T03:16:52.632" v="30"/>
        <pc:sldMkLst>
          <pc:docMk/>
          <pc:sldMk cId="2780241961" sldId="292"/>
        </pc:sldMkLst>
      </pc:sldChg>
      <pc:sldChg chg="addSp delSp modSp">
        <pc:chgData name="Angel Rodas" userId="4ab3addcd40e3d84" providerId="Windows Live" clId="Web-{E5E7D558-C22C-4996-8000-EE9B86856A53}" dt="2024-01-16T05:01:32.277" v="405" actId="1076"/>
        <pc:sldMkLst>
          <pc:docMk/>
          <pc:sldMk cId="4259734002" sldId="294"/>
        </pc:sldMkLst>
        <pc:spChg chg="mod">
          <ac:chgData name="Angel Rodas" userId="4ab3addcd40e3d84" providerId="Windows Live" clId="Web-{E5E7D558-C22C-4996-8000-EE9B86856A53}" dt="2024-01-16T05:01:32.277" v="405" actId="1076"/>
          <ac:spMkLst>
            <pc:docMk/>
            <pc:sldMk cId="4259734002" sldId="294"/>
            <ac:spMk id="5" creationId="{D2E5FEEC-F04A-4650-6F1E-4678950A1DEE}"/>
          </ac:spMkLst>
        </pc:spChg>
        <pc:picChg chg="add del mod">
          <ac:chgData name="Angel Rodas" userId="4ab3addcd40e3d84" providerId="Windows Live" clId="Web-{E5E7D558-C22C-4996-8000-EE9B86856A53}" dt="2024-01-16T03:41:18.774" v="120" actId="1076"/>
          <ac:picMkLst>
            <pc:docMk/>
            <pc:sldMk cId="4259734002" sldId="294"/>
            <ac:picMk id="4" creationId="{5E9947E4-8E49-B182-9A8E-B38580726A3C}"/>
          </ac:picMkLst>
        </pc:picChg>
      </pc:sldChg>
      <pc:sldChg chg="modSp ord">
        <pc:chgData name="Angel Rodas" userId="4ab3addcd40e3d84" providerId="Windows Live" clId="Web-{E5E7D558-C22C-4996-8000-EE9B86856A53}" dt="2024-01-16T04:06:06.001" v="379" actId="20577"/>
        <pc:sldMkLst>
          <pc:docMk/>
          <pc:sldMk cId="1516787177" sldId="296"/>
        </pc:sldMkLst>
        <pc:spChg chg="mod">
          <ac:chgData name="Angel Rodas" userId="4ab3addcd40e3d84" providerId="Windows Live" clId="Web-{E5E7D558-C22C-4996-8000-EE9B86856A53}" dt="2024-01-16T04:06:06.001" v="379" actId="20577"/>
          <ac:spMkLst>
            <pc:docMk/>
            <pc:sldMk cId="1516787177" sldId="296"/>
            <ac:spMk id="5" creationId="{F5A15FD0-0536-B9D8-D06B-A887EEC1601C}"/>
          </ac:spMkLst>
        </pc:spChg>
      </pc:sldChg>
      <pc:sldChg chg="addSp delSp modSp new">
        <pc:chgData name="Angel Rodas" userId="4ab3addcd40e3d84" providerId="Windows Live" clId="Web-{E5E7D558-C22C-4996-8000-EE9B86856A53}" dt="2024-01-16T03:14:37.550" v="14"/>
        <pc:sldMkLst>
          <pc:docMk/>
          <pc:sldMk cId="3450549542" sldId="297"/>
        </pc:sldMkLst>
        <pc:spChg chg="del">
          <ac:chgData name="Angel Rodas" userId="4ab3addcd40e3d84" providerId="Windows Live" clId="Web-{E5E7D558-C22C-4996-8000-EE9B86856A53}" dt="2024-01-16T03:14:37.550" v="14"/>
          <ac:spMkLst>
            <pc:docMk/>
            <pc:sldMk cId="3450549542" sldId="297"/>
            <ac:spMk id="2" creationId="{D005C1E6-4249-4880-5555-D24DD6A491DE}"/>
          </ac:spMkLst>
        </pc:spChg>
        <pc:spChg chg="del">
          <ac:chgData name="Angel Rodas" userId="4ab3addcd40e3d84" providerId="Windows Live" clId="Web-{E5E7D558-C22C-4996-8000-EE9B86856A53}" dt="2024-01-16T03:14:35.316" v="13"/>
          <ac:spMkLst>
            <pc:docMk/>
            <pc:sldMk cId="3450549542" sldId="297"/>
            <ac:spMk id="3" creationId="{057E0966-6CA7-615F-2891-077279DB49A8}"/>
          </ac:spMkLst>
        </pc:spChg>
        <pc:picChg chg="add mod ord">
          <ac:chgData name="Angel Rodas" userId="4ab3addcd40e3d84" providerId="Windows Live" clId="Web-{E5E7D558-C22C-4996-8000-EE9B86856A53}" dt="2024-01-16T03:14:37.550" v="14"/>
          <ac:picMkLst>
            <pc:docMk/>
            <pc:sldMk cId="3450549542" sldId="297"/>
            <ac:picMk id="4" creationId="{4EC24B9E-FEDF-5695-C55C-5DEC22377E27}"/>
          </ac:picMkLst>
        </pc:picChg>
      </pc:sldChg>
      <pc:sldChg chg="addSp delSp modSp add ord replId modNotes">
        <pc:chgData name="Angel Rodas" userId="4ab3addcd40e3d84" providerId="Windows Live" clId="Web-{E5E7D558-C22C-4996-8000-EE9B86856A53}" dt="2024-01-16T04:10:07.835" v="400" actId="20577"/>
        <pc:sldMkLst>
          <pc:docMk/>
          <pc:sldMk cId="2233192601" sldId="298"/>
        </pc:sldMkLst>
        <pc:spChg chg="mod">
          <ac:chgData name="Angel Rodas" userId="4ab3addcd40e3d84" providerId="Windows Live" clId="Web-{E5E7D558-C22C-4996-8000-EE9B86856A53}" dt="2024-01-16T04:09:41.241" v="394" actId="1076"/>
          <ac:spMkLst>
            <pc:docMk/>
            <pc:sldMk cId="2233192601" sldId="298"/>
            <ac:spMk id="6" creationId="{AA19EF5A-C100-7FD4-D8AD-5462430E333C}"/>
          </ac:spMkLst>
        </pc:spChg>
        <pc:spChg chg="add mod">
          <ac:chgData name="Angel Rodas" userId="4ab3addcd40e3d84" providerId="Windows Live" clId="Web-{E5E7D558-C22C-4996-8000-EE9B86856A53}" dt="2024-01-16T04:10:07.835" v="400" actId="20577"/>
          <ac:spMkLst>
            <pc:docMk/>
            <pc:sldMk cId="2233192601" sldId="298"/>
            <ac:spMk id="9" creationId="{C3986473-AC8D-915A-3D38-3B60F618C4D4}"/>
          </ac:spMkLst>
        </pc:spChg>
        <pc:spChg chg="del mod">
          <ac:chgData name="Angel Rodas" userId="4ab3addcd40e3d84" providerId="Windows Live" clId="Web-{E5E7D558-C22C-4996-8000-EE9B86856A53}" dt="2024-01-16T03:26:22.235" v="72"/>
          <ac:spMkLst>
            <pc:docMk/>
            <pc:sldMk cId="2233192601" sldId="298"/>
            <ac:spMk id="16" creationId="{89E691B3-7460-8E77-4163-6B500A6D693E}"/>
          </ac:spMkLst>
        </pc:spChg>
        <pc:picChg chg="add del">
          <ac:chgData name="Angel Rodas" userId="4ab3addcd40e3d84" providerId="Windows Live" clId="Web-{E5E7D558-C22C-4996-8000-EE9B86856A53}" dt="2024-01-16T03:26:03.078" v="69"/>
          <ac:picMkLst>
            <pc:docMk/>
            <pc:sldMk cId="2233192601" sldId="298"/>
            <ac:picMk id="4" creationId="{6B3B6777-AA93-2B39-E402-B61EC34C7A23}"/>
          </ac:picMkLst>
        </pc:picChg>
        <pc:picChg chg="mod">
          <ac:chgData name="Angel Rodas" userId="4ab3addcd40e3d84" providerId="Windows Live" clId="Web-{E5E7D558-C22C-4996-8000-EE9B86856A53}" dt="2024-01-16T04:09:36.319" v="393" actId="1076"/>
          <ac:picMkLst>
            <pc:docMk/>
            <pc:sldMk cId="2233192601" sldId="298"/>
            <ac:picMk id="5" creationId="{00840D34-0E1F-1376-11C3-F9DA86ABC366}"/>
          </ac:picMkLst>
        </pc:picChg>
        <pc:picChg chg="add mod">
          <ac:chgData name="Angel Rodas" userId="4ab3addcd40e3d84" providerId="Windows Live" clId="Web-{E5E7D558-C22C-4996-8000-EE9B86856A53}" dt="2024-01-16T04:09:27.944" v="390" actId="1076"/>
          <ac:picMkLst>
            <pc:docMk/>
            <pc:sldMk cId="2233192601" sldId="298"/>
            <ac:picMk id="8" creationId="{5B0DC7EE-62C0-C608-D251-8755D6D6C27C}"/>
          </ac:picMkLst>
        </pc:picChg>
      </pc:sldChg>
      <pc:sldChg chg="addSp delSp modSp new del">
        <pc:chgData name="Angel Rodas" userId="4ab3addcd40e3d84" providerId="Windows Live" clId="Web-{E5E7D558-C22C-4996-8000-EE9B86856A53}" dt="2024-01-16T03:23:38.746" v="62"/>
        <pc:sldMkLst>
          <pc:docMk/>
          <pc:sldMk cId="4246933966" sldId="298"/>
        </pc:sldMkLst>
        <pc:spChg chg="del">
          <ac:chgData name="Angel Rodas" userId="4ab3addcd40e3d84" providerId="Windows Live" clId="Web-{E5E7D558-C22C-4996-8000-EE9B86856A53}" dt="2024-01-16T03:22:42.119" v="55"/>
          <ac:spMkLst>
            <pc:docMk/>
            <pc:sldMk cId="4246933966" sldId="298"/>
            <ac:spMk id="2" creationId="{6073D434-E805-90D3-089D-A18965E33E67}"/>
          </ac:spMkLst>
        </pc:spChg>
        <pc:spChg chg="del">
          <ac:chgData name="Angel Rodas" userId="4ab3addcd40e3d84" providerId="Windows Live" clId="Web-{E5E7D558-C22C-4996-8000-EE9B86856A53}" dt="2024-01-16T03:22:36.338" v="54"/>
          <ac:spMkLst>
            <pc:docMk/>
            <pc:sldMk cId="4246933966" sldId="298"/>
            <ac:spMk id="3" creationId="{E0A2BBD1-67CE-5E18-69FD-9D88D8170CA9}"/>
          </ac:spMkLst>
        </pc:spChg>
        <pc:spChg chg="add mod">
          <ac:chgData name="Angel Rodas" userId="4ab3addcd40e3d84" providerId="Windows Live" clId="Web-{E5E7D558-C22C-4996-8000-EE9B86856A53}" dt="2024-01-16T03:23:36.762" v="61"/>
          <ac:spMkLst>
            <pc:docMk/>
            <pc:sldMk cId="4246933966" sldId="298"/>
            <ac:spMk id="6" creationId="{B6962215-6C05-A404-CA7F-4E666682E049}"/>
          </ac:spMkLst>
        </pc:spChg>
        <pc:picChg chg="add del mod ord modCrop">
          <ac:chgData name="Angel Rodas" userId="4ab3addcd40e3d84" providerId="Windows Live" clId="Web-{E5E7D558-C22C-4996-8000-EE9B86856A53}" dt="2024-01-16T03:23:36.762" v="61"/>
          <ac:picMkLst>
            <pc:docMk/>
            <pc:sldMk cId="4246933966" sldId="298"/>
            <ac:picMk id="4" creationId="{9172525E-F14D-7E6C-500E-13510B9BED4D}"/>
          </ac:picMkLst>
        </pc:picChg>
      </pc:sldChg>
    </pc:docChg>
  </pc:docChgLst>
  <pc:docChgLst>
    <pc:chgData name="Angel Rodas" userId="4ab3addcd40e3d84" providerId="Windows Live" clId="Web-{D8BA4AAA-94FA-49F1-90C1-2EBA1E118AF9}"/>
    <pc:docChg chg="addSld delSld modSld sldOrd modSection">
      <pc:chgData name="Angel Rodas" userId="4ab3addcd40e3d84" providerId="Windows Live" clId="Web-{D8BA4AAA-94FA-49F1-90C1-2EBA1E118AF9}" dt="2023-08-17T18:42:34.592" v="114"/>
      <pc:docMkLst>
        <pc:docMk/>
      </pc:docMkLst>
      <pc:sldChg chg="ord">
        <pc:chgData name="Angel Rodas" userId="4ab3addcd40e3d84" providerId="Windows Live" clId="Web-{D8BA4AAA-94FA-49F1-90C1-2EBA1E118AF9}" dt="2023-08-17T18:30:56.356" v="19"/>
        <pc:sldMkLst>
          <pc:docMk/>
          <pc:sldMk cId="2975688692" sldId="260"/>
        </pc:sldMkLst>
      </pc:sldChg>
      <pc:sldChg chg="ord">
        <pc:chgData name="Angel Rodas" userId="4ab3addcd40e3d84" providerId="Windows Live" clId="Web-{D8BA4AAA-94FA-49F1-90C1-2EBA1E118AF9}" dt="2023-08-17T18:31:53.670" v="21"/>
        <pc:sldMkLst>
          <pc:docMk/>
          <pc:sldMk cId="2232155243" sldId="261"/>
        </pc:sldMkLst>
      </pc:sldChg>
      <pc:sldChg chg="ord">
        <pc:chgData name="Angel Rodas" userId="4ab3addcd40e3d84" providerId="Windows Live" clId="Web-{D8BA4AAA-94FA-49F1-90C1-2EBA1E118AF9}" dt="2023-08-17T18:42:34.592" v="114"/>
        <pc:sldMkLst>
          <pc:docMk/>
          <pc:sldMk cId="2143988759" sldId="264"/>
        </pc:sldMkLst>
      </pc:sldChg>
      <pc:sldChg chg="modSp">
        <pc:chgData name="Angel Rodas" userId="4ab3addcd40e3d84" providerId="Windows Live" clId="Web-{D8BA4AAA-94FA-49F1-90C1-2EBA1E118AF9}" dt="2023-08-17T18:26:52.241" v="3" actId="14100"/>
        <pc:sldMkLst>
          <pc:docMk/>
          <pc:sldMk cId="2603691901" sldId="268"/>
        </pc:sldMkLst>
        <pc:picChg chg="mod modCrop">
          <ac:chgData name="Angel Rodas" userId="4ab3addcd40e3d84" providerId="Windows Live" clId="Web-{D8BA4AAA-94FA-49F1-90C1-2EBA1E118AF9}" dt="2023-08-17T18:26:52.241" v="3" actId="14100"/>
          <ac:picMkLst>
            <pc:docMk/>
            <pc:sldMk cId="2603691901" sldId="268"/>
            <ac:picMk id="7" creationId="{2FCDF7DB-1F3B-722C-7320-C5CF1AF5E172}"/>
          </ac:picMkLst>
        </pc:picChg>
      </pc:sldChg>
      <pc:sldChg chg="modSp ord">
        <pc:chgData name="Angel Rodas" userId="4ab3addcd40e3d84" providerId="Windows Live" clId="Web-{D8BA4AAA-94FA-49F1-90C1-2EBA1E118AF9}" dt="2023-08-17T18:30:36.840" v="18" actId="20577"/>
        <pc:sldMkLst>
          <pc:docMk/>
          <pc:sldMk cId="2655686438" sldId="269"/>
        </pc:sldMkLst>
        <pc:spChg chg="mod">
          <ac:chgData name="Angel Rodas" userId="4ab3addcd40e3d84" providerId="Windows Live" clId="Web-{D8BA4AAA-94FA-49F1-90C1-2EBA1E118AF9}" dt="2023-08-17T18:30:36.840" v="18" actId="20577"/>
          <ac:spMkLst>
            <pc:docMk/>
            <pc:sldMk cId="2655686438" sldId="269"/>
            <ac:spMk id="16" creationId="{876E00CE-8335-36C9-88AA-7DF98A6E3564}"/>
          </ac:spMkLst>
        </pc:spChg>
      </pc:sldChg>
      <pc:sldChg chg="ord">
        <pc:chgData name="Angel Rodas" userId="4ab3addcd40e3d84" providerId="Windows Live" clId="Web-{D8BA4AAA-94FA-49F1-90C1-2EBA1E118AF9}" dt="2023-08-17T18:31:50.373" v="20"/>
        <pc:sldMkLst>
          <pc:docMk/>
          <pc:sldMk cId="4020182541" sldId="270"/>
        </pc:sldMkLst>
      </pc:sldChg>
      <pc:sldChg chg="addSp delSp modSp add del ord">
        <pc:chgData name="Angel Rodas" userId="4ab3addcd40e3d84" providerId="Windows Live" clId="Web-{D8BA4AAA-94FA-49F1-90C1-2EBA1E118AF9}" dt="2023-08-17T18:42:28.967" v="113" actId="14100"/>
        <pc:sldMkLst>
          <pc:docMk/>
          <pc:sldMk cId="2493134985" sldId="271"/>
        </pc:sldMkLst>
        <pc:spChg chg="mod">
          <ac:chgData name="Angel Rodas" userId="4ab3addcd40e3d84" providerId="Windows Live" clId="Web-{D8BA4AAA-94FA-49F1-90C1-2EBA1E118AF9}" dt="2023-08-17T18:42:20.342" v="109" actId="14100"/>
          <ac:spMkLst>
            <pc:docMk/>
            <pc:sldMk cId="2493134985" sldId="271"/>
            <ac:spMk id="3" creationId="{BC33F5D9-3514-85EE-55D9-BBD3DE81B3DC}"/>
          </ac:spMkLst>
        </pc:spChg>
        <pc:picChg chg="add del">
          <ac:chgData name="Angel Rodas" userId="4ab3addcd40e3d84" providerId="Windows Live" clId="Web-{D8BA4AAA-94FA-49F1-90C1-2EBA1E118AF9}" dt="2023-08-17T18:41:37.950" v="93"/>
          <ac:picMkLst>
            <pc:docMk/>
            <pc:sldMk cId="2493134985" sldId="271"/>
            <ac:picMk id="4" creationId="{7766022D-2156-4091-185A-41213F65C9A5}"/>
          </ac:picMkLst>
        </pc:picChg>
        <pc:picChg chg="add mod modCrop">
          <ac:chgData name="Angel Rodas" userId="4ab3addcd40e3d84" providerId="Windows Live" clId="Web-{D8BA4AAA-94FA-49F1-90C1-2EBA1E118AF9}" dt="2023-08-17T18:42:28.967" v="113" actId="14100"/>
          <ac:picMkLst>
            <pc:docMk/>
            <pc:sldMk cId="2493134985" sldId="271"/>
            <ac:picMk id="5" creationId="{269C7580-C4C2-76E0-2486-5423BC17BAF3}"/>
          </ac:picMkLst>
        </pc:picChg>
      </pc:sldChg>
      <pc:sldChg chg="addSp delSp modSp add replId">
        <pc:chgData name="Angel Rodas" userId="4ab3addcd40e3d84" providerId="Windows Live" clId="Web-{D8BA4AAA-94FA-49F1-90C1-2EBA1E118AF9}" dt="2023-08-17T18:34:50.081" v="70" actId="20577"/>
        <pc:sldMkLst>
          <pc:docMk/>
          <pc:sldMk cId="3652979645" sldId="272"/>
        </pc:sldMkLst>
        <pc:spChg chg="mod">
          <ac:chgData name="Angel Rodas" userId="4ab3addcd40e3d84" providerId="Windows Live" clId="Web-{D8BA4AAA-94FA-49F1-90C1-2EBA1E118AF9}" dt="2023-08-17T18:34:50.081" v="70" actId="20577"/>
          <ac:spMkLst>
            <pc:docMk/>
            <pc:sldMk cId="3652979645" sldId="272"/>
            <ac:spMk id="3" creationId="{BC33F5D9-3514-85EE-55D9-BBD3DE81B3DC}"/>
          </ac:spMkLst>
        </pc:spChg>
        <pc:picChg chg="add del mod modCrop">
          <ac:chgData name="Angel Rodas" userId="4ab3addcd40e3d84" providerId="Windows Live" clId="Web-{D8BA4AAA-94FA-49F1-90C1-2EBA1E118AF9}" dt="2023-08-17T18:32:31.483" v="22"/>
          <ac:picMkLst>
            <pc:docMk/>
            <pc:sldMk cId="3652979645" sldId="272"/>
            <ac:picMk id="4" creationId="{61B1852D-C04F-6D2E-93F6-7BFE0DE12D2D}"/>
          </ac:picMkLst>
        </pc:picChg>
        <pc:picChg chg="add mod modCrop">
          <ac:chgData name="Angel Rodas" userId="4ab3addcd40e3d84" providerId="Windows Live" clId="Web-{D8BA4AAA-94FA-49F1-90C1-2EBA1E118AF9}" dt="2023-08-17T18:33:34.751" v="34" actId="1076"/>
          <ac:picMkLst>
            <pc:docMk/>
            <pc:sldMk cId="3652979645" sldId="272"/>
            <ac:picMk id="5" creationId="{DA6C57EE-FF53-7D0E-24B9-F256C9511F73}"/>
          </ac:picMkLst>
        </pc:picChg>
        <pc:picChg chg="del">
          <ac:chgData name="Angel Rodas" userId="4ab3addcd40e3d84" providerId="Windows Live" clId="Web-{D8BA4AAA-94FA-49F1-90C1-2EBA1E118AF9}" dt="2023-08-17T18:28:29.587" v="6"/>
          <ac:picMkLst>
            <pc:docMk/>
            <pc:sldMk cId="3652979645" sldId="272"/>
            <ac:picMk id="7" creationId="{2FCDF7DB-1F3B-722C-7320-C5CF1AF5E172}"/>
          </ac:picMkLst>
        </pc:picChg>
      </pc:sldChg>
      <pc:sldChg chg="addSp delSp modSp add replId">
        <pc:chgData name="Angel Rodas" userId="4ab3addcd40e3d84" providerId="Windows Live" clId="Web-{D8BA4AAA-94FA-49F1-90C1-2EBA1E118AF9}" dt="2023-08-17T18:38:52.571" v="88" actId="1076"/>
        <pc:sldMkLst>
          <pc:docMk/>
          <pc:sldMk cId="3394846719" sldId="273"/>
        </pc:sldMkLst>
        <pc:spChg chg="mod">
          <ac:chgData name="Angel Rodas" userId="4ab3addcd40e3d84" providerId="Windows Live" clId="Web-{D8BA4AAA-94FA-49F1-90C1-2EBA1E118AF9}" dt="2023-08-17T18:37:29.335" v="79" actId="20577"/>
          <ac:spMkLst>
            <pc:docMk/>
            <pc:sldMk cId="3394846719" sldId="273"/>
            <ac:spMk id="3" creationId="{BC33F5D9-3514-85EE-55D9-BBD3DE81B3DC}"/>
          </ac:spMkLst>
        </pc:spChg>
        <pc:picChg chg="del">
          <ac:chgData name="Angel Rodas" userId="4ab3addcd40e3d84" providerId="Windows Live" clId="Web-{D8BA4AAA-94FA-49F1-90C1-2EBA1E118AF9}" dt="2023-08-17T18:38:24.539" v="81"/>
          <ac:picMkLst>
            <pc:docMk/>
            <pc:sldMk cId="3394846719" sldId="273"/>
            <ac:picMk id="4" creationId="{7766022D-2156-4091-185A-41213F65C9A5}"/>
          </ac:picMkLst>
        </pc:picChg>
        <pc:picChg chg="add mod modCrop">
          <ac:chgData name="Angel Rodas" userId="4ab3addcd40e3d84" providerId="Windows Live" clId="Web-{D8BA4AAA-94FA-49F1-90C1-2EBA1E118AF9}" dt="2023-08-17T18:38:52.571" v="88" actId="1076"/>
          <ac:picMkLst>
            <pc:docMk/>
            <pc:sldMk cId="3394846719" sldId="273"/>
            <ac:picMk id="5" creationId="{5B234CA9-EEF9-EBD5-A7FA-5AF269D1A9D4}"/>
          </ac:picMkLst>
        </pc:picChg>
      </pc:sldChg>
    </pc:docChg>
  </pc:docChgLst>
  <pc:docChgLst>
    <pc:chgData name="Angel Rodas" userId="4ab3addcd40e3d84" providerId="Windows Live" clId="Web-{814B4DD4-6090-49FA-B4A7-9E4A201FC934}"/>
    <pc:docChg chg="modSld">
      <pc:chgData name="Angel Rodas" userId="4ab3addcd40e3d84" providerId="Windows Live" clId="Web-{814B4DD4-6090-49FA-B4A7-9E4A201FC934}" dt="2023-08-17T19:12:17.123" v="6" actId="1076"/>
      <pc:docMkLst>
        <pc:docMk/>
      </pc:docMkLst>
      <pc:sldChg chg="addSp modSp">
        <pc:chgData name="Angel Rodas" userId="4ab3addcd40e3d84" providerId="Windows Live" clId="Web-{814B4DD4-6090-49FA-B4A7-9E4A201FC934}" dt="2023-08-17T19:12:17.123" v="6" actId="1076"/>
        <pc:sldMkLst>
          <pc:docMk/>
          <pc:sldMk cId="186758637" sldId="256"/>
        </pc:sldMkLst>
        <pc:picChg chg="add mod">
          <ac:chgData name="Angel Rodas" userId="4ab3addcd40e3d84" providerId="Windows Live" clId="Web-{814B4DD4-6090-49FA-B4A7-9E4A201FC934}" dt="2023-08-17T19:12:17.123" v="6" actId="1076"/>
          <ac:picMkLst>
            <pc:docMk/>
            <pc:sldMk cId="186758637" sldId="256"/>
            <ac:picMk id="7" creationId="{0F3A38C3-5E75-BADF-42B9-809EB810CED3}"/>
          </ac:picMkLst>
        </pc:picChg>
        <pc:picChg chg="add mod">
          <ac:chgData name="Angel Rodas" userId="4ab3addcd40e3d84" providerId="Windows Live" clId="Web-{814B4DD4-6090-49FA-B4A7-9E4A201FC934}" dt="2023-08-17T19:12:14.545" v="5" actId="1076"/>
          <ac:picMkLst>
            <pc:docMk/>
            <pc:sldMk cId="186758637" sldId="256"/>
            <ac:picMk id="9" creationId="{1233B455-5D55-2067-893D-A9EE973100B8}"/>
          </ac:picMkLst>
        </pc:picChg>
      </pc:sldChg>
      <pc:sldChg chg="modSp">
        <pc:chgData name="Angel Rodas" userId="4ab3addcd40e3d84" providerId="Windows Live" clId="Web-{814B4DD4-6090-49FA-B4A7-9E4A201FC934}" dt="2023-08-17T19:08:36.209" v="1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814B4DD4-6090-49FA-B4A7-9E4A201FC934}" dt="2023-08-17T19:08:36.209" v="1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</pc:sldChg>
    </pc:docChg>
  </pc:docChgLst>
  <pc:docChgLst>
    <pc:chgData name="Angel Rodas" userId="4ab3addcd40e3d84" providerId="Windows Live" clId="Web-{34F0DB7D-CE63-4BB3-9B4F-146E99E86B85}"/>
    <pc:docChg chg="modSld">
      <pc:chgData name="Angel Rodas" userId="4ab3addcd40e3d84" providerId="Windows Live" clId="Web-{34F0DB7D-CE63-4BB3-9B4F-146E99E86B85}" dt="2023-08-16T23:13:33.924" v="199" actId="20577"/>
      <pc:docMkLst>
        <pc:docMk/>
      </pc:docMkLst>
      <pc:sldChg chg="modSp">
        <pc:chgData name="Angel Rodas" userId="4ab3addcd40e3d84" providerId="Windows Live" clId="Web-{34F0DB7D-CE63-4BB3-9B4F-146E99E86B85}" dt="2023-08-16T23:13:33.924" v="199" actId="20577"/>
        <pc:sldMkLst>
          <pc:docMk/>
          <pc:sldMk cId="186758637" sldId="256"/>
        </pc:sldMkLst>
        <pc:spChg chg="mod">
          <ac:chgData name="Angel Rodas" userId="4ab3addcd40e3d84" providerId="Windows Live" clId="Web-{34F0DB7D-CE63-4BB3-9B4F-146E99E86B85}" dt="2023-08-16T23:13:26.455" v="198" actId="20577"/>
          <ac:spMkLst>
            <pc:docMk/>
            <pc:sldMk cId="186758637" sldId="256"/>
            <ac:spMk id="2" creationId="{E20C5924-C5AE-AED3-4D7D-5A0B2FDE072F}"/>
          </ac:spMkLst>
        </pc:spChg>
        <pc:spChg chg="mod">
          <ac:chgData name="Angel Rodas" userId="4ab3addcd40e3d84" providerId="Windows Live" clId="Web-{34F0DB7D-CE63-4BB3-9B4F-146E99E86B85}" dt="2023-08-16T23:13:33.924" v="199" actId="20577"/>
          <ac:spMkLst>
            <pc:docMk/>
            <pc:sldMk cId="186758637" sldId="256"/>
            <ac:spMk id="3" creationId="{37B54468-D0CB-4C4A-9953-8A9E71471666}"/>
          </ac:spMkLst>
        </pc:spChg>
      </pc:sldChg>
      <pc:sldChg chg="addSp delSp modSp">
        <pc:chgData name="Angel Rodas" userId="4ab3addcd40e3d84" providerId="Windows Live" clId="Web-{34F0DB7D-CE63-4BB3-9B4F-146E99E86B85}" dt="2023-08-16T23:04:41.796" v="143" actId="1076"/>
        <pc:sldMkLst>
          <pc:docMk/>
          <pc:sldMk cId="1728564891" sldId="265"/>
        </pc:sldMkLst>
        <pc:spChg chg="add del mod">
          <ac:chgData name="Angel Rodas" userId="4ab3addcd40e3d84" providerId="Windows Live" clId="Web-{34F0DB7D-CE63-4BB3-9B4F-146E99E86B85}" dt="2023-08-16T22:55:45.183" v="1"/>
          <ac:spMkLst>
            <pc:docMk/>
            <pc:sldMk cId="1728564891" sldId="265"/>
            <ac:spMk id="31" creationId="{743FE3D6-D12A-F225-B6BD-18C6A8838ECC}"/>
          </ac:spMkLst>
        </pc:spChg>
        <pc:graphicFrameChg chg="add del mod modGraphic">
          <ac:chgData name="Angel Rodas" userId="4ab3addcd40e3d84" providerId="Windows Live" clId="Web-{34F0DB7D-CE63-4BB3-9B4F-146E99E86B85}" dt="2023-08-16T23:04:05.217" v="137" actId="1076"/>
          <ac:graphicFrameMkLst>
            <pc:docMk/>
            <pc:sldMk cId="1728564891" sldId="265"/>
            <ac:graphicFrameMk id="15" creationId="{5EEF3837-3D7A-704A-EE7A-6B1243DB37A7}"/>
          </ac:graphicFrameMkLst>
        </pc:graphicFrameChg>
        <pc:picChg chg="add mod">
          <ac:chgData name="Angel Rodas" userId="4ab3addcd40e3d84" providerId="Windows Live" clId="Web-{34F0DB7D-CE63-4BB3-9B4F-146E99E86B85}" dt="2023-08-16T23:04:20.999" v="141" actId="14100"/>
          <ac:picMkLst>
            <pc:docMk/>
            <pc:sldMk cId="1728564891" sldId="265"/>
            <ac:picMk id="136" creationId="{A0212CF1-B75E-1796-078F-4F4D745B7B41}"/>
          </ac:picMkLst>
        </pc:picChg>
        <pc:picChg chg="add mod">
          <ac:chgData name="Angel Rodas" userId="4ab3addcd40e3d84" providerId="Windows Live" clId="Web-{34F0DB7D-CE63-4BB3-9B4F-146E99E86B85}" dt="2023-08-16T23:04:13.326" v="139" actId="14100"/>
          <ac:picMkLst>
            <pc:docMk/>
            <pc:sldMk cId="1728564891" sldId="265"/>
            <ac:picMk id="176" creationId="{1D98CD8F-82EC-E66A-1015-42D24ABDF8CE}"/>
          </ac:picMkLst>
        </pc:picChg>
        <pc:picChg chg="add mod">
          <ac:chgData name="Angel Rodas" userId="4ab3addcd40e3d84" providerId="Windows Live" clId="Web-{34F0DB7D-CE63-4BB3-9B4F-146E99E86B85}" dt="2023-08-16T23:04:41.796" v="143" actId="1076"/>
          <ac:picMkLst>
            <pc:docMk/>
            <pc:sldMk cId="1728564891" sldId="265"/>
            <ac:picMk id="1226" creationId="{AFC72391-15FB-AFB6-A3F9-306F9355C83B}"/>
          </ac:picMkLst>
        </pc:picChg>
      </pc:sldChg>
    </pc:docChg>
  </pc:docChgLst>
  <pc:docChgLst>
    <pc:chgData name="Angel Rodas" userId="4ab3addcd40e3d84" providerId="Windows Live" clId="Web-{2E4E8EB5-1DD7-45B5-9FFD-37B8D4A3FE33}"/>
    <pc:docChg chg="addSld delSld modSld sldOrd modSection">
      <pc:chgData name="Angel Rodas" userId="4ab3addcd40e3d84" providerId="Windows Live" clId="Web-{2E4E8EB5-1DD7-45B5-9FFD-37B8D4A3FE33}" dt="2023-08-23T01:40:20.119" v="1040" actId="20577"/>
      <pc:docMkLst>
        <pc:docMk/>
      </pc:docMkLst>
      <pc:sldChg chg="modSp">
        <pc:chgData name="Angel Rodas" userId="4ab3addcd40e3d84" providerId="Windows Live" clId="Web-{2E4E8EB5-1DD7-45B5-9FFD-37B8D4A3FE33}" dt="2023-08-23T01:22:10.821" v="993" actId="20577"/>
        <pc:sldMkLst>
          <pc:docMk/>
          <pc:sldMk cId="186758637" sldId="256"/>
        </pc:sldMkLst>
        <pc:spChg chg="mod">
          <ac:chgData name="Angel Rodas" userId="4ab3addcd40e3d84" providerId="Windows Live" clId="Web-{2E4E8EB5-1DD7-45B5-9FFD-37B8D4A3FE33}" dt="2023-08-23T01:21:58.367" v="992" actId="20577"/>
          <ac:spMkLst>
            <pc:docMk/>
            <pc:sldMk cId="186758637" sldId="256"/>
            <ac:spMk id="2" creationId="{E20C5924-C5AE-AED3-4D7D-5A0B2FDE072F}"/>
          </ac:spMkLst>
        </pc:spChg>
        <pc:spChg chg="mod">
          <ac:chgData name="Angel Rodas" userId="4ab3addcd40e3d84" providerId="Windows Live" clId="Web-{2E4E8EB5-1DD7-45B5-9FFD-37B8D4A3FE33}" dt="2023-08-23T01:22:10.821" v="993" actId="20577"/>
          <ac:spMkLst>
            <pc:docMk/>
            <pc:sldMk cId="186758637" sldId="256"/>
            <ac:spMk id="3" creationId="{37B54468-D0CB-4C4A-9953-8A9E71471666}"/>
          </ac:spMkLst>
        </pc:spChg>
      </pc:sldChg>
      <pc:sldChg chg="addSp delSp modSp ord">
        <pc:chgData name="Angel Rodas" userId="4ab3addcd40e3d84" providerId="Windows Live" clId="Web-{2E4E8EB5-1DD7-45B5-9FFD-37B8D4A3FE33}" dt="2023-08-21T20:47:24.948" v="425" actId="20577"/>
        <pc:sldMkLst>
          <pc:docMk/>
          <pc:sldMk cId="3366862375" sldId="258"/>
        </pc:sldMkLst>
        <pc:spChg chg="mod">
          <ac:chgData name="Angel Rodas" userId="4ab3addcd40e3d84" providerId="Windows Live" clId="Web-{2E4E8EB5-1DD7-45B5-9FFD-37B8D4A3FE33}" dt="2023-08-21T19:58:11.357" v="284" actId="20577"/>
          <ac:spMkLst>
            <pc:docMk/>
            <pc:sldMk cId="3366862375" sldId="258"/>
            <ac:spMk id="2" creationId="{65F50C8D-877C-8622-72C9-E21EAC216DAB}"/>
          </ac:spMkLst>
        </pc:spChg>
        <pc:spChg chg="add mod">
          <ac:chgData name="Angel Rodas" userId="4ab3addcd40e3d84" providerId="Windows Live" clId="Web-{2E4E8EB5-1DD7-45B5-9FFD-37B8D4A3FE33}" dt="2023-08-21T20:03:01.831" v="340" actId="20577"/>
          <ac:spMkLst>
            <pc:docMk/>
            <pc:sldMk cId="3366862375" sldId="258"/>
            <ac:spMk id="4" creationId="{0E894208-9946-FEC9-F226-E4F5F5D42972}"/>
          </ac:spMkLst>
        </pc:spChg>
        <pc:spChg chg="mod">
          <ac:chgData name="Angel Rodas" userId="4ab3addcd40e3d84" providerId="Windows Live" clId="Web-{2E4E8EB5-1DD7-45B5-9FFD-37B8D4A3FE33}" dt="2023-08-21T20:20:37.712" v="353" actId="20577"/>
          <ac:spMkLst>
            <pc:docMk/>
            <pc:sldMk cId="3366862375" sldId="258"/>
            <ac:spMk id="6" creationId="{BCD5273B-AF9B-118E-3D1C-56A37FA0A6AE}"/>
          </ac:spMkLst>
        </pc:spChg>
        <pc:spChg chg="mod">
          <ac:chgData name="Angel Rodas" userId="4ab3addcd40e3d84" providerId="Windows Live" clId="Web-{2E4E8EB5-1DD7-45B5-9FFD-37B8D4A3FE33}" dt="2023-08-21T20:47:24.948" v="425" actId="20577"/>
          <ac:spMkLst>
            <pc:docMk/>
            <pc:sldMk cId="3366862375" sldId="258"/>
            <ac:spMk id="16" creationId="{876E00CE-8335-36C9-88AA-7DF98A6E3564}"/>
          </ac:spMkLst>
        </pc:spChg>
        <pc:picChg chg="del">
          <ac:chgData name="Angel Rodas" userId="4ab3addcd40e3d84" providerId="Windows Live" clId="Web-{2E4E8EB5-1DD7-45B5-9FFD-37B8D4A3FE33}" dt="2023-08-21T19:58:35.560" v="285"/>
          <ac:picMkLst>
            <pc:docMk/>
            <pc:sldMk cId="3366862375" sldId="258"/>
            <ac:picMk id="5" creationId="{C30F8290-1168-C331-55E7-416287DB9C4E}"/>
          </ac:picMkLst>
        </pc:picChg>
        <pc:picChg chg="add mod modCrop">
          <ac:chgData name="Angel Rodas" userId="4ab3addcd40e3d84" providerId="Windows Live" clId="Web-{2E4E8EB5-1DD7-45B5-9FFD-37B8D4A3FE33}" dt="2023-08-21T19:59:13.092" v="291"/>
          <ac:picMkLst>
            <pc:docMk/>
            <pc:sldMk cId="3366862375" sldId="258"/>
            <ac:picMk id="8" creationId="{5AA50AC9-E887-8109-CF12-63E63C478546}"/>
          </ac:picMkLst>
        </pc:picChg>
      </pc:sldChg>
      <pc:sldChg chg="modSp ord">
        <pc:chgData name="Angel Rodas" userId="4ab3addcd40e3d84" providerId="Windows Live" clId="Web-{2E4E8EB5-1DD7-45B5-9FFD-37B8D4A3FE33}" dt="2023-08-23T00:51:21.954" v="744" actId="20577"/>
        <pc:sldMkLst>
          <pc:docMk/>
          <pc:sldMk cId="525935004" sldId="259"/>
        </pc:sldMkLst>
        <pc:spChg chg="mod">
          <ac:chgData name="Angel Rodas" userId="4ab3addcd40e3d84" providerId="Windows Live" clId="Web-{2E4E8EB5-1DD7-45B5-9FFD-37B8D4A3FE33}" dt="2023-08-23T00:50:18.046" v="715" actId="20577"/>
          <ac:spMkLst>
            <pc:docMk/>
            <pc:sldMk cId="525935004" sldId="259"/>
            <ac:spMk id="2" creationId="{4D4D84E7-FE1A-FE84-F5C0-2A567186FC0F}"/>
          </ac:spMkLst>
        </pc:spChg>
        <pc:spChg chg="mod">
          <ac:chgData name="Angel Rodas" userId="4ab3addcd40e3d84" providerId="Windows Live" clId="Web-{2E4E8EB5-1DD7-45B5-9FFD-37B8D4A3FE33}" dt="2023-08-23T00:51:21.954" v="744" actId="20577"/>
          <ac:spMkLst>
            <pc:docMk/>
            <pc:sldMk cId="525935004" sldId="259"/>
            <ac:spMk id="3" creationId="{3525DE00-4746-3913-3552-C750752EE90E}"/>
          </ac:spMkLst>
        </pc:spChg>
      </pc:sldChg>
      <pc:sldChg chg="modSp ord">
        <pc:chgData name="Angel Rodas" userId="4ab3addcd40e3d84" providerId="Windows Live" clId="Web-{2E4E8EB5-1DD7-45B5-9FFD-37B8D4A3FE33}" dt="2023-08-23T01:39:53.244" v="1032" actId="20577"/>
        <pc:sldMkLst>
          <pc:docMk/>
          <pc:sldMk cId="2232155243" sldId="261"/>
        </pc:sldMkLst>
        <pc:spChg chg="mod">
          <ac:chgData name="Angel Rodas" userId="4ab3addcd40e3d84" providerId="Windows Live" clId="Web-{2E4E8EB5-1DD7-45B5-9FFD-37B8D4A3FE33}" dt="2023-08-23T01:39:53.244" v="1032" actId="20577"/>
          <ac:spMkLst>
            <pc:docMk/>
            <pc:sldMk cId="2232155243" sldId="261"/>
            <ac:spMk id="2" creationId="{A9C36252-4BD9-70E1-1F05-A9EBBE2C7018}"/>
          </ac:spMkLst>
        </pc:spChg>
      </pc:sldChg>
      <pc:sldChg chg="modSp">
        <pc:chgData name="Angel Rodas" userId="4ab3addcd40e3d84" providerId="Windows Live" clId="Web-{2E4E8EB5-1DD7-45B5-9FFD-37B8D4A3FE33}" dt="2023-08-23T01:03:24.929" v="879" actId="20577"/>
        <pc:sldMkLst>
          <pc:docMk/>
          <pc:sldMk cId="2545952059" sldId="263"/>
        </pc:sldMkLst>
        <pc:spChg chg="mod">
          <ac:chgData name="Angel Rodas" userId="4ab3addcd40e3d84" providerId="Windows Live" clId="Web-{2E4E8EB5-1DD7-45B5-9FFD-37B8D4A3FE33}" dt="2023-08-23T01:03:24.929" v="879" actId="20577"/>
          <ac:spMkLst>
            <pc:docMk/>
            <pc:sldMk cId="2545952059" sldId="263"/>
            <ac:spMk id="3" creationId="{4F7C7DED-9706-E6BE-3E5E-8D1BA607A4E7}"/>
          </ac:spMkLst>
        </pc:spChg>
      </pc:sldChg>
      <pc:sldChg chg="modSp">
        <pc:chgData name="Angel Rodas" userId="4ab3addcd40e3d84" providerId="Windows Live" clId="Web-{2E4E8EB5-1DD7-45B5-9FFD-37B8D4A3FE33}" dt="2023-08-21T20:46:24.712" v="421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2E4E8EB5-1DD7-45B5-9FFD-37B8D4A3FE33}" dt="2023-08-21T20:46:24.712" v="421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  <pc:picChg chg="mod">
          <ac:chgData name="Angel Rodas" userId="4ab3addcd40e3d84" providerId="Windows Live" clId="Web-{2E4E8EB5-1DD7-45B5-9FFD-37B8D4A3FE33}" dt="2023-08-21T20:46:04.430" v="409" actId="14100"/>
          <ac:picMkLst>
            <pc:docMk/>
            <pc:sldMk cId="1728564891" sldId="265"/>
            <ac:picMk id="13" creationId="{DF26169F-84A2-9A8C-9579-B3A88F8A50D2}"/>
          </ac:picMkLst>
        </pc:picChg>
      </pc:sldChg>
      <pc:sldChg chg="addSp modSp">
        <pc:chgData name="Angel Rodas" userId="4ab3addcd40e3d84" providerId="Windows Live" clId="Web-{2E4E8EB5-1DD7-45B5-9FFD-37B8D4A3FE33}" dt="2023-08-21T19:39:04.302" v="223" actId="20577"/>
        <pc:sldMkLst>
          <pc:docMk/>
          <pc:sldMk cId="1101431823" sldId="267"/>
        </pc:sldMkLst>
        <pc:spChg chg="mod">
          <ac:chgData name="Angel Rodas" userId="4ab3addcd40e3d84" providerId="Windows Live" clId="Web-{2E4E8EB5-1DD7-45B5-9FFD-37B8D4A3FE33}" dt="2023-08-21T19:18:55.543" v="145" actId="20577"/>
          <ac:spMkLst>
            <pc:docMk/>
            <pc:sldMk cId="1101431823" sldId="267"/>
            <ac:spMk id="2" creationId="{C77126A5-D908-8D91-B6ED-4A4328D4B03A}"/>
          </ac:spMkLst>
        </pc:spChg>
        <pc:spChg chg="add mod">
          <ac:chgData name="Angel Rodas" userId="4ab3addcd40e3d84" providerId="Windows Live" clId="Web-{2E4E8EB5-1DD7-45B5-9FFD-37B8D4A3FE33}" dt="2023-08-21T19:39:04.302" v="223" actId="20577"/>
          <ac:spMkLst>
            <pc:docMk/>
            <pc:sldMk cId="1101431823" sldId="267"/>
            <ac:spMk id="3" creationId="{E50E4386-48D6-F0A9-A8AE-723B2BEE5BA1}"/>
          </ac:spMkLst>
        </pc:spChg>
      </pc:sldChg>
      <pc:sldChg chg="addSp delSp modSp">
        <pc:chgData name="Angel Rodas" userId="4ab3addcd40e3d84" providerId="Windows Live" clId="Web-{2E4E8EB5-1DD7-45B5-9FFD-37B8D4A3FE33}" dt="2023-08-23T01:21:45.633" v="990" actId="20577"/>
        <pc:sldMkLst>
          <pc:docMk/>
          <pc:sldMk cId="2603691901" sldId="268"/>
        </pc:sldMkLst>
        <pc:spChg chg="mod">
          <ac:chgData name="Angel Rodas" userId="4ab3addcd40e3d84" providerId="Windows Live" clId="Web-{2E4E8EB5-1DD7-45B5-9FFD-37B8D4A3FE33}" dt="2023-08-23T01:21:45.633" v="990" actId="20577"/>
          <ac:spMkLst>
            <pc:docMk/>
            <pc:sldMk cId="2603691901" sldId="268"/>
            <ac:spMk id="3" creationId="{BC33F5D9-3514-85EE-55D9-BBD3DE81B3DC}"/>
          </ac:spMkLst>
        </pc:spChg>
        <pc:picChg chg="add mod modCrop">
          <ac:chgData name="Angel Rodas" userId="4ab3addcd40e3d84" providerId="Windows Live" clId="Web-{2E4E8EB5-1DD7-45B5-9FFD-37B8D4A3FE33}" dt="2023-08-23T00:58:51.342" v="802" actId="1076"/>
          <ac:picMkLst>
            <pc:docMk/>
            <pc:sldMk cId="2603691901" sldId="268"/>
            <ac:picMk id="4" creationId="{31F719F0-DDB5-01F4-680A-0AF76FC94FEA}"/>
          </ac:picMkLst>
        </pc:picChg>
        <pc:picChg chg="del">
          <ac:chgData name="Angel Rodas" userId="4ab3addcd40e3d84" providerId="Windows Live" clId="Web-{2E4E8EB5-1DD7-45B5-9FFD-37B8D4A3FE33}" dt="2023-08-23T00:57:49.044" v="789"/>
          <ac:picMkLst>
            <pc:docMk/>
            <pc:sldMk cId="2603691901" sldId="268"/>
            <ac:picMk id="7" creationId="{2FCDF7DB-1F3B-722C-7320-C5CF1AF5E172}"/>
          </ac:picMkLst>
        </pc:picChg>
      </pc:sldChg>
      <pc:sldChg chg="modSp ord">
        <pc:chgData name="Angel Rodas" userId="4ab3addcd40e3d84" providerId="Windows Live" clId="Web-{2E4E8EB5-1DD7-45B5-9FFD-37B8D4A3FE33}" dt="2023-08-21T17:55:39.839" v="131" actId="20577"/>
        <pc:sldMkLst>
          <pc:docMk/>
          <pc:sldMk cId="2655686438" sldId="269"/>
        </pc:sldMkLst>
        <pc:spChg chg="mod">
          <ac:chgData name="Angel Rodas" userId="4ab3addcd40e3d84" providerId="Windows Live" clId="Web-{2E4E8EB5-1DD7-45B5-9FFD-37B8D4A3FE33}" dt="2023-08-21T17:55:39.839" v="131" actId="20577"/>
          <ac:spMkLst>
            <pc:docMk/>
            <pc:sldMk cId="2655686438" sldId="269"/>
            <ac:spMk id="16" creationId="{876E00CE-8335-36C9-88AA-7DF98A6E3564}"/>
          </ac:spMkLst>
        </pc:spChg>
      </pc:sldChg>
      <pc:sldChg chg="modSp">
        <pc:chgData name="Angel Rodas" userId="4ab3addcd40e3d84" providerId="Windows Live" clId="Web-{2E4E8EB5-1DD7-45B5-9FFD-37B8D4A3FE33}" dt="2023-08-23T01:40:20.119" v="1040" actId="20577"/>
        <pc:sldMkLst>
          <pc:docMk/>
          <pc:sldMk cId="4020182541" sldId="270"/>
        </pc:sldMkLst>
        <pc:spChg chg="mod">
          <ac:chgData name="Angel Rodas" userId="4ab3addcd40e3d84" providerId="Windows Live" clId="Web-{2E4E8EB5-1DD7-45B5-9FFD-37B8D4A3FE33}" dt="2023-08-23T01:40:20.119" v="1040" actId="20577"/>
          <ac:spMkLst>
            <pc:docMk/>
            <pc:sldMk cId="4020182541" sldId="270"/>
            <ac:spMk id="2" creationId="{A9C36252-4BD9-70E1-1F05-A9EBBE2C7018}"/>
          </ac:spMkLst>
        </pc:spChg>
      </pc:sldChg>
      <pc:sldChg chg="modSp">
        <pc:chgData name="Angel Rodas" userId="4ab3addcd40e3d84" providerId="Windows Live" clId="Web-{2E4E8EB5-1DD7-45B5-9FFD-37B8D4A3FE33}" dt="2023-08-23T00:53:02.551" v="747" actId="20577"/>
        <pc:sldMkLst>
          <pc:docMk/>
          <pc:sldMk cId="3652979645" sldId="272"/>
        </pc:sldMkLst>
        <pc:spChg chg="mod">
          <ac:chgData name="Angel Rodas" userId="4ab3addcd40e3d84" providerId="Windows Live" clId="Web-{2E4E8EB5-1DD7-45B5-9FFD-37B8D4A3FE33}" dt="2023-08-23T00:53:02.551" v="747" actId="20577"/>
          <ac:spMkLst>
            <pc:docMk/>
            <pc:sldMk cId="3652979645" sldId="272"/>
            <ac:spMk id="3" creationId="{BC33F5D9-3514-85EE-55D9-BBD3DE81B3DC}"/>
          </ac:spMkLst>
        </pc:spChg>
      </pc:sldChg>
      <pc:sldChg chg="addSp delSp modSp">
        <pc:chgData name="Angel Rodas" userId="4ab3addcd40e3d84" providerId="Windows Live" clId="Web-{2E4E8EB5-1DD7-45B5-9FFD-37B8D4A3FE33}" dt="2023-08-23T00:55:10.055" v="787" actId="20577"/>
        <pc:sldMkLst>
          <pc:docMk/>
          <pc:sldMk cId="3394846719" sldId="273"/>
        </pc:sldMkLst>
        <pc:spChg chg="add mod">
          <ac:chgData name="Angel Rodas" userId="4ab3addcd40e3d84" providerId="Windows Live" clId="Web-{2E4E8EB5-1DD7-45B5-9FFD-37B8D4A3FE33}" dt="2023-08-23T00:54:42.757" v="777" actId="14100"/>
          <ac:spMkLst>
            <pc:docMk/>
            <pc:sldMk cId="3394846719" sldId="273"/>
            <ac:spMk id="4" creationId="{BBF31C6F-A91E-EE04-04EE-B4AC696B635C}"/>
          </ac:spMkLst>
        </pc:spChg>
        <pc:spChg chg="add del mod">
          <ac:chgData name="Angel Rodas" userId="4ab3addcd40e3d84" providerId="Windows Live" clId="Web-{2E4E8EB5-1DD7-45B5-9FFD-37B8D4A3FE33}" dt="2023-08-23T00:54:24.335" v="771"/>
          <ac:spMkLst>
            <pc:docMk/>
            <pc:sldMk cId="3394846719" sldId="273"/>
            <ac:spMk id="8" creationId="{599DE082-D901-E878-16A7-DB88569D80B1}"/>
          </ac:spMkLst>
        </pc:spChg>
        <pc:spChg chg="add mod">
          <ac:chgData name="Angel Rodas" userId="4ab3addcd40e3d84" providerId="Windows Live" clId="Web-{2E4E8EB5-1DD7-45B5-9FFD-37B8D4A3FE33}" dt="2023-08-23T00:54:49.788" v="779" actId="20577"/>
          <ac:spMkLst>
            <pc:docMk/>
            <pc:sldMk cId="3394846719" sldId="273"/>
            <ac:spMk id="9" creationId="{F15BF6CB-CA73-6730-C962-4F803807CB34}"/>
          </ac:spMkLst>
        </pc:spChg>
        <pc:spChg chg="add mod">
          <ac:chgData name="Angel Rodas" userId="4ab3addcd40e3d84" providerId="Windows Live" clId="Web-{2E4E8EB5-1DD7-45B5-9FFD-37B8D4A3FE33}" dt="2023-08-23T00:55:10.055" v="787" actId="20577"/>
          <ac:spMkLst>
            <pc:docMk/>
            <pc:sldMk cId="3394846719" sldId="273"/>
            <ac:spMk id="10" creationId="{AF4549C7-C153-71AA-C4B5-B48AEBC30C38}"/>
          </ac:spMkLst>
        </pc:spChg>
        <pc:picChg chg="mod">
          <ac:chgData name="Angel Rodas" userId="4ab3addcd40e3d84" providerId="Windows Live" clId="Web-{2E4E8EB5-1DD7-45B5-9FFD-37B8D4A3FE33}" dt="2023-08-23T00:53:35.864" v="748" actId="1076"/>
          <ac:picMkLst>
            <pc:docMk/>
            <pc:sldMk cId="3394846719" sldId="273"/>
            <ac:picMk id="5" creationId="{5B234CA9-EEF9-EBD5-A7FA-5AF269D1A9D4}"/>
          </ac:picMkLst>
        </pc:picChg>
        <pc:picChg chg="mod">
          <ac:chgData name="Angel Rodas" userId="4ab3addcd40e3d84" providerId="Windows Live" clId="Web-{2E4E8EB5-1DD7-45B5-9FFD-37B8D4A3FE33}" dt="2023-08-23T00:53:35.896" v="749" actId="1076"/>
          <ac:picMkLst>
            <pc:docMk/>
            <pc:sldMk cId="3394846719" sldId="273"/>
            <ac:picMk id="6" creationId="{A59D1F48-3805-24A8-D195-8943AC575C16}"/>
          </ac:picMkLst>
        </pc:picChg>
        <pc:picChg chg="mod">
          <ac:chgData name="Angel Rodas" userId="4ab3addcd40e3d84" providerId="Windows Live" clId="Web-{2E4E8EB5-1DD7-45B5-9FFD-37B8D4A3FE33}" dt="2023-08-23T00:53:35.911" v="750" actId="1076"/>
          <ac:picMkLst>
            <pc:docMk/>
            <pc:sldMk cId="3394846719" sldId="273"/>
            <ac:picMk id="7" creationId="{85BAEDFE-F53D-AD9A-3138-0FA7D43498EB}"/>
          </ac:picMkLst>
        </pc:picChg>
      </pc:sldChg>
      <pc:sldChg chg="ord">
        <pc:chgData name="Angel Rodas" userId="4ab3addcd40e3d84" providerId="Windows Live" clId="Web-{2E4E8EB5-1DD7-45B5-9FFD-37B8D4A3FE33}" dt="2023-08-21T16:17:26.931" v="63"/>
        <pc:sldMkLst>
          <pc:docMk/>
          <pc:sldMk cId="1409505330" sldId="276"/>
        </pc:sldMkLst>
      </pc:sldChg>
      <pc:sldChg chg="addSp delSp modSp add replId">
        <pc:chgData name="Angel Rodas" userId="4ab3addcd40e3d84" providerId="Windows Live" clId="Web-{2E4E8EB5-1DD7-45B5-9FFD-37B8D4A3FE33}" dt="2023-08-21T15:52:07.144" v="7"/>
        <pc:sldMkLst>
          <pc:docMk/>
          <pc:sldMk cId="1221682492" sldId="277"/>
        </pc:sldMkLst>
        <pc:picChg chg="add del mod">
          <ac:chgData name="Angel Rodas" userId="4ab3addcd40e3d84" providerId="Windows Live" clId="Web-{2E4E8EB5-1DD7-45B5-9FFD-37B8D4A3FE33}" dt="2023-08-20T21:55:24.485" v="3"/>
          <ac:picMkLst>
            <pc:docMk/>
            <pc:sldMk cId="1221682492" sldId="277"/>
            <ac:picMk id="2" creationId="{9E36AE70-CD13-347D-1139-7829047C1A1E}"/>
          </ac:picMkLst>
        </pc:picChg>
        <pc:picChg chg="add mod">
          <ac:chgData name="Angel Rodas" userId="4ab3addcd40e3d84" providerId="Windows Live" clId="Web-{2E4E8EB5-1DD7-45B5-9FFD-37B8D4A3FE33}" dt="2023-08-21T15:52:07.144" v="7"/>
          <ac:picMkLst>
            <pc:docMk/>
            <pc:sldMk cId="1221682492" sldId="277"/>
            <ac:picMk id="2" creationId="{FBFC8C86-2C14-266D-A15E-1709320FE3FB}"/>
          </ac:picMkLst>
        </pc:picChg>
        <pc:picChg chg="add del mod">
          <ac:chgData name="Angel Rodas" userId="4ab3addcd40e3d84" providerId="Windows Live" clId="Web-{2E4E8EB5-1DD7-45B5-9FFD-37B8D4A3FE33}" dt="2023-08-21T15:51:59.909" v="5"/>
          <ac:picMkLst>
            <pc:docMk/>
            <pc:sldMk cId="1221682492" sldId="277"/>
            <ac:picMk id="3" creationId="{B69D7C55-F8D8-DCE4-77EA-511FC43DB0F3}"/>
          </ac:picMkLst>
        </pc:picChg>
        <pc:picChg chg="del">
          <ac:chgData name="Angel Rodas" userId="4ab3addcd40e3d84" providerId="Windows Live" clId="Web-{2E4E8EB5-1DD7-45B5-9FFD-37B8D4A3FE33}" dt="2023-08-20T21:55:17.563" v="1"/>
          <ac:picMkLst>
            <pc:docMk/>
            <pc:sldMk cId="1221682492" sldId="277"/>
            <ac:picMk id="10" creationId="{852D1C4E-69BA-31F8-9FAD-A6412750D4D5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12:49.284" v="49"/>
        <pc:sldMkLst>
          <pc:docMk/>
          <pc:sldMk cId="4161568218" sldId="278"/>
        </pc:sldMkLst>
        <pc:picChg chg="del">
          <ac:chgData name="Angel Rodas" userId="4ab3addcd40e3d84" providerId="Windows Live" clId="Web-{2E4E8EB5-1DD7-45B5-9FFD-37B8D4A3FE33}" dt="2023-08-21T15:54:29.757" v="9"/>
          <ac:picMkLst>
            <pc:docMk/>
            <pc:sldMk cId="4161568218" sldId="278"/>
            <ac:picMk id="2" creationId="{FBFC8C86-2C14-266D-A15E-1709320FE3FB}"/>
          </ac:picMkLst>
        </pc:picChg>
        <pc:picChg chg="add del mod">
          <ac:chgData name="Angel Rodas" userId="4ab3addcd40e3d84" providerId="Windows Live" clId="Web-{2E4E8EB5-1DD7-45B5-9FFD-37B8D4A3FE33}" dt="2023-08-21T15:58:12.903" v="12"/>
          <ac:picMkLst>
            <pc:docMk/>
            <pc:sldMk cId="4161568218" sldId="278"/>
            <ac:picMk id="3" creationId="{129609E4-2754-F05F-B6E7-585B8BB49190}"/>
          </ac:picMkLst>
        </pc:picChg>
        <pc:picChg chg="add del mod modCrop">
          <ac:chgData name="Angel Rodas" userId="4ab3addcd40e3d84" providerId="Windows Live" clId="Web-{2E4E8EB5-1DD7-45B5-9FFD-37B8D4A3FE33}" dt="2023-08-21T16:01:18.767" v="18"/>
          <ac:picMkLst>
            <pc:docMk/>
            <pc:sldMk cId="4161568218" sldId="278"/>
            <ac:picMk id="4" creationId="{D5112EA2-339C-F988-01CA-0F4587CC8A75}"/>
          </ac:picMkLst>
        </pc:picChg>
        <pc:picChg chg="add del mod">
          <ac:chgData name="Angel Rodas" userId="4ab3addcd40e3d84" providerId="Windows Live" clId="Web-{2E4E8EB5-1DD7-45B5-9FFD-37B8D4A3FE33}" dt="2023-08-21T16:07:50.354" v="22"/>
          <ac:picMkLst>
            <pc:docMk/>
            <pc:sldMk cId="4161568218" sldId="278"/>
            <ac:picMk id="5" creationId="{BFF632FC-25AC-BE40-95A8-1DAEFDCD14B7}"/>
          </ac:picMkLst>
        </pc:picChg>
        <pc:picChg chg="add del mod modCrop">
          <ac:chgData name="Angel Rodas" userId="4ab3addcd40e3d84" providerId="Windows Live" clId="Web-{2E4E8EB5-1DD7-45B5-9FFD-37B8D4A3FE33}" dt="2023-08-21T16:09:25.591" v="32"/>
          <ac:picMkLst>
            <pc:docMk/>
            <pc:sldMk cId="4161568218" sldId="278"/>
            <ac:picMk id="6" creationId="{7D919E80-D9D2-BECB-9832-22666266D596}"/>
          </ac:picMkLst>
        </pc:picChg>
        <pc:picChg chg="add del mod modCrop">
          <ac:chgData name="Angel Rodas" userId="4ab3addcd40e3d84" providerId="Windows Live" clId="Web-{2E4E8EB5-1DD7-45B5-9FFD-37B8D4A3FE33}" dt="2023-08-21T16:12:41.549" v="47"/>
          <ac:picMkLst>
            <pc:docMk/>
            <pc:sldMk cId="4161568218" sldId="278"/>
            <ac:picMk id="7" creationId="{ED5E4FB0-444C-6CDE-3235-27C0F8205FC3}"/>
          </ac:picMkLst>
        </pc:picChg>
        <pc:picChg chg="add mod">
          <ac:chgData name="Angel Rodas" userId="4ab3addcd40e3d84" providerId="Windows Live" clId="Web-{2E4E8EB5-1DD7-45B5-9FFD-37B8D4A3FE33}" dt="2023-08-21T16:12:49.284" v="49"/>
          <ac:picMkLst>
            <pc:docMk/>
            <pc:sldMk cId="4161568218" sldId="278"/>
            <ac:picMk id="8" creationId="{63607E97-C07A-440E-40B9-D6FCF9ED20E4}"/>
          </ac:picMkLst>
        </pc:picChg>
      </pc:sldChg>
      <pc:sldChg chg="addSp delSp modSp add ord replId">
        <pc:chgData name="Angel Rodas" userId="4ab3addcd40e3d84" providerId="Windows Live" clId="Web-{2E4E8EB5-1DD7-45B5-9FFD-37B8D4A3FE33}" dt="2023-08-23T01:04:32.368" v="881"/>
        <pc:sldMkLst>
          <pc:docMk/>
          <pc:sldMk cId="595013450" sldId="279"/>
        </pc:sldMkLst>
        <pc:picChg chg="add mod">
          <ac:chgData name="Angel Rodas" userId="4ab3addcd40e3d84" providerId="Windows Live" clId="Web-{2E4E8EB5-1DD7-45B5-9FFD-37B8D4A3FE33}" dt="2023-08-21T16:14:05.504" v="53"/>
          <ac:picMkLst>
            <pc:docMk/>
            <pc:sldMk cId="595013450" sldId="279"/>
            <ac:picMk id="2" creationId="{95123DA4-DCB2-CCC3-F8C0-698F4BB2C17B}"/>
          </ac:picMkLst>
        </pc:picChg>
        <pc:picChg chg="del">
          <ac:chgData name="Angel Rodas" userId="4ab3addcd40e3d84" providerId="Windows Live" clId="Web-{2E4E8EB5-1DD7-45B5-9FFD-37B8D4A3FE33}" dt="2023-08-21T16:13:59.067" v="51"/>
          <ac:picMkLst>
            <pc:docMk/>
            <pc:sldMk cId="595013450" sldId="279"/>
            <ac:picMk id="8" creationId="{63607E97-C07A-440E-40B9-D6FCF9ED20E4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17:21.165" v="62"/>
        <pc:sldMkLst>
          <pc:docMk/>
          <pc:sldMk cId="3717167682" sldId="280"/>
        </pc:sldMkLst>
        <pc:picChg chg="del">
          <ac:chgData name="Angel Rodas" userId="4ab3addcd40e3d84" providerId="Windows Live" clId="Web-{2E4E8EB5-1DD7-45B5-9FFD-37B8D4A3FE33}" dt="2023-08-21T16:16:33.617" v="55"/>
          <ac:picMkLst>
            <pc:docMk/>
            <pc:sldMk cId="3717167682" sldId="280"/>
            <ac:picMk id="2" creationId="{95123DA4-DCB2-CCC3-F8C0-698F4BB2C17B}"/>
          </ac:picMkLst>
        </pc:picChg>
        <pc:picChg chg="add del mod">
          <ac:chgData name="Angel Rodas" userId="4ab3addcd40e3d84" providerId="Windows Live" clId="Web-{2E4E8EB5-1DD7-45B5-9FFD-37B8D4A3FE33}" dt="2023-08-21T16:16:52.852" v="60"/>
          <ac:picMkLst>
            <pc:docMk/>
            <pc:sldMk cId="3717167682" sldId="280"/>
            <ac:picMk id="3" creationId="{07EE27C2-3A5E-7719-FD48-BD07F6317B1C}"/>
          </ac:picMkLst>
        </pc:picChg>
        <pc:picChg chg="add del mod">
          <ac:chgData name="Angel Rodas" userId="4ab3addcd40e3d84" providerId="Windows Live" clId="Web-{2E4E8EB5-1DD7-45B5-9FFD-37B8D4A3FE33}" dt="2023-08-21T16:16:50.711" v="58"/>
          <ac:picMkLst>
            <pc:docMk/>
            <pc:sldMk cId="3717167682" sldId="280"/>
            <ac:picMk id="4" creationId="{BE63AA31-5CDC-6BBD-CEC3-788668F3AF8F}"/>
          </ac:picMkLst>
        </pc:picChg>
        <pc:picChg chg="add mod">
          <ac:chgData name="Angel Rodas" userId="4ab3addcd40e3d84" providerId="Windows Live" clId="Web-{2E4E8EB5-1DD7-45B5-9FFD-37B8D4A3FE33}" dt="2023-08-21T16:17:21.165" v="62"/>
          <ac:picMkLst>
            <pc:docMk/>
            <pc:sldMk cId="3717167682" sldId="280"/>
            <ac:picMk id="5" creationId="{E066A3C4-A092-8DE0-5C93-823FCC3F9509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20:14.060" v="68"/>
        <pc:sldMkLst>
          <pc:docMk/>
          <pc:sldMk cId="2258470179" sldId="281"/>
        </pc:sldMkLst>
        <pc:picChg chg="add mod">
          <ac:chgData name="Angel Rodas" userId="4ab3addcd40e3d84" providerId="Windows Live" clId="Web-{2E4E8EB5-1DD7-45B5-9FFD-37B8D4A3FE33}" dt="2023-08-21T16:20:14.060" v="68"/>
          <ac:picMkLst>
            <pc:docMk/>
            <pc:sldMk cId="2258470179" sldId="281"/>
            <ac:picMk id="2" creationId="{149FF298-413B-79CD-9F19-FCB4D1169F27}"/>
          </ac:picMkLst>
        </pc:picChg>
        <pc:picChg chg="del">
          <ac:chgData name="Angel Rodas" userId="4ab3addcd40e3d84" providerId="Windows Live" clId="Web-{2E4E8EB5-1DD7-45B5-9FFD-37B8D4A3FE33}" dt="2023-08-21T16:20:03.419" v="66"/>
          <ac:picMkLst>
            <pc:docMk/>
            <pc:sldMk cId="2258470179" sldId="281"/>
            <ac:picMk id="5" creationId="{E066A3C4-A092-8DE0-5C93-823FCC3F9509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21:20.983" v="72"/>
        <pc:sldMkLst>
          <pc:docMk/>
          <pc:sldMk cId="2023147647" sldId="282"/>
        </pc:sldMkLst>
        <pc:picChg chg="del">
          <ac:chgData name="Angel Rodas" userId="4ab3addcd40e3d84" providerId="Windows Live" clId="Web-{2E4E8EB5-1DD7-45B5-9FFD-37B8D4A3FE33}" dt="2023-08-21T16:21:13.233" v="70"/>
          <ac:picMkLst>
            <pc:docMk/>
            <pc:sldMk cId="2023147647" sldId="282"/>
            <ac:picMk id="2" creationId="{149FF298-413B-79CD-9F19-FCB4D1169F27}"/>
          </ac:picMkLst>
        </pc:picChg>
        <pc:picChg chg="add mod">
          <ac:chgData name="Angel Rodas" userId="4ab3addcd40e3d84" providerId="Windows Live" clId="Web-{2E4E8EB5-1DD7-45B5-9FFD-37B8D4A3FE33}" dt="2023-08-21T16:21:20.983" v="72"/>
          <ac:picMkLst>
            <pc:docMk/>
            <pc:sldMk cId="2023147647" sldId="282"/>
            <ac:picMk id="3" creationId="{63AF994F-A2E3-5CD9-0009-0D2B21E5BB83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22:36.438" v="76"/>
        <pc:sldMkLst>
          <pc:docMk/>
          <pc:sldMk cId="3500786106" sldId="283"/>
        </pc:sldMkLst>
        <pc:picChg chg="add mod">
          <ac:chgData name="Angel Rodas" userId="4ab3addcd40e3d84" providerId="Windows Live" clId="Web-{2E4E8EB5-1DD7-45B5-9FFD-37B8D4A3FE33}" dt="2023-08-21T16:22:36.438" v="76"/>
          <ac:picMkLst>
            <pc:docMk/>
            <pc:sldMk cId="3500786106" sldId="283"/>
            <ac:picMk id="2" creationId="{D9B1DBB6-D344-7A7B-0DB1-6EF85AEBD763}"/>
          </ac:picMkLst>
        </pc:picChg>
        <pc:picChg chg="del">
          <ac:chgData name="Angel Rodas" userId="4ab3addcd40e3d84" providerId="Windows Live" clId="Web-{2E4E8EB5-1DD7-45B5-9FFD-37B8D4A3FE33}" dt="2023-08-21T16:22:28.829" v="74"/>
          <ac:picMkLst>
            <pc:docMk/>
            <pc:sldMk cId="3500786106" sldId="283"/>
            <ac:picMk id="3" creationId="{63AF994F-A2E3-5CD9-0009-0D2B21E5BB83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24:39.332" v="82"/>
        <pc:sldMkLst>
          <pc:docMk/>
          <pc:sldMk cId="2785573768" sldId="284"/>
        </pc:sldMkLst>
        <pc:picChg chg="del mod">
          <ac:chgData name="Angel Rodas" userId="4ab3addcd40e3d84" providerId="Windows Live" clId="Web-{2E4E8EB5-1DD7-45B5-9FFD-37B8D4A3FE33}" dt="2023-08-21T16:24:29.066" v="79"/>
          <ac:picMkLst>
            <pc:docMk/>
            <pc:sldMk cId="2785573768" sldId="284"/>
            <ac:picMk id="2" creationId="{D9B1DBB6-D344-7A7B-0DB1-6EF85AEBD763}"/>
          </ac:picMkLst>
        </pc:picChg>
        <pc:picChg chg="add mod">
          <ac:chgData name="Angel Rodas" userId="4ab3addcd40e3d84" providerId="Windows Live" clId="Web-{2E4E8EB5-1DD7-45B5-9FFD-37B8D4A3FE33}" dt="2023-08-21T16:24:39.332" v="82"/>
          <ac:picMkLst>
            <pc:docMk/>
            <pc:sldMk cId="2785573768" sldId="284"/>
            <ac:picMk id="3" creationId="{7CBE3AE7-2ED7-940D-6517-E48B7BFBFA9A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6:40:30.230" v="86"/>
        <pc:sldMkLst>
          <pc:docMk/>
          <pc:sldMk cId="1285026808" sldId="285"/>
        </pc:sldMkLst>
        <pc:picChg chg="add mod">
          <ac:chgData name="Angel Rodas" userId="4ab3addcd40e3d84" providerId="Windows Live" clId="Web-{2E4E8EB5-1DD7-45B5-9FFD-37B8D4A3FE33}" dt="2023-08-21T16:40:30.230" v="86"/>
          <ac:picMkLst>
            <pc:docMk/>
            <pc:sldMk cId="1285026808" sldId="285"/>
            <ac:picMk id="2" creationId="{8270C43D-30C0-A56A-B26F-A07D589BB75C}"/>
          </ac:picMkLst>
        </pc:picChg>
        <pc:picChg chg="del">
          <ac:chgData name="Angel Rodas" userId="4ab3addcd40e3d84" providerId="Windows Live" clId="Web-{2E4E8EB5-1DD7-45B5-9FFD-37B8D4A3FE33}" dt="2023-08-21T16:40:20.667" v="84"/>
          <ac:picMkLst>
            <pc:docMk/>
            <pc:sldMk cId="1285026808" sldId="285"/>
            <ac:picMk id="3" creationId="{7CBE3AE7-2ED7-940D-6517-E48B7BFBFA9A}"/>
          </ac:picMkLst>
        </pc:picChg>
      </pc:sldChg>
      <pc:sldChg chg="addSp delSp modSp add del replId">
        <pc:chgData name="Angel Rodas" userId="4ab3addcd40e3d84" providerId="Windows Live" clId="Web-{2E4E8EB5-1DD7-45B5-9FFD-37B8D4A3FE33}" dt="2023-08-21T17:10:17.896" v="96"/>
        <pc:sldMkLst>
          <pc:docMk/>
          <pc:sldMk cId="961080886" sldId="286"/>
        </pc:sldMkLst>
        <pc:picChg chg="del mod">
          <ac:chgData name="Angel Rodas" userId="4ab3addcd40e3d84" providerId="Windows Live" clId="Web-{2E4E8EB5-1DD7-45B5-9FFD-37B8D4A3FE33}" dt="2023-08-21T17:06:11.234" v="91"/>
          <ac:picMkLst>
            <pc:docMk/>
            <pc:sldMk cId="961080886" sldId="286"/>
            <ac:picMk id="2" creationId="{8270C43D-30C0-A56A-B26F-A07D589BB75C}"/>
          </ac:picMkLst>
        </pc:picChg>
        <pc:picChg chg="add del mod">
          <ac:chgData name="Angel Rodas" userId="4ab3addcd40e3d84" providerId="Windows Live" clId="Web-{2E4E8EB5-1DD7-45B5-9FFD-37B8D4A3FE33}" dt="2023-08-21T17:10:07.927" v="94"/>
          <ac:picMkLst>
            <pc:docMk/>
            <pc:sldMk cId="961080886" sldId="286"/>
            <ac:picMk id="3" creationId="{AD05F9D6-690C-9ECF-A9A2-DB9234997EA2}"/>
          </ac:picMkLst>
        </pc:picChg>
        <pc:picChg chg="add mod">
          <ac:chgData name="Angel Rodas" userId="4ab3addcd40e3d84" providerId="Windows Live" clId="Web-{2E4E8EB5-1DD7-45B5-9FFD-37B8D4A3FE33}" dt="2023-08-21T17:10:17.896" v="96"/>
          <ac:picMkLst>
            <pc:docMk/>
            <pc:sldMk cId="961080886" sldId="286"/>
            <ac:picMk id="4" creationId="{6953A1B9-4518-136E-4F76-B440E81BEEDC}"/>
          </ac:picMkLst>
        </pc:picChg>
      </pc:sldChg>
      <pc:sldChg chg="addSp delSp modSp add replId">
        <pc:chgData name="Angel Rodas" userId="4ab3addcd40e3d84" providerId="Windows Live" clId="Web-{2E4E8EB5-1DD7-45B5-9FFD-37B8D4A3FE33}" dt="2023-08-21T17:45:43.287" v="120" actId="20577"/>
        <pc:sldMkLst>
          <pc:docMk/>
          <pc:sldMk cId="1675222155" sldId="287"/>
        </pc:sldMkLst>
        <pc:spChg chg="add mod">
          <ac:chgData name="Angel Rodas" userId="4ab3addcd40e3d84" providerId="Windows Live" clId="Web-{2E4E8EB5-1DD7-45B5-9FFD-37B8D4A3FE33}" dt="2023-08-21T17:45:43.287" v="120" actId="20577"/>
          <ac:spMkLst>
            <pc:docMk/>
            <pc:sldMk cId="1675222155" sldId="287"/>
            <ac:spMk id="2" creationId="{B6038F6B-A939-8B41-6DFA-1B39597CB37F}"/>
          </ac:spMkLst>
        </pc:spChg>
        <pc:picChg chg="del">
          <ac:chgData name="Angel Rodas" userId="4ab3addcd40e3d84" providerId="Windows Live" clId="Web-{2E4E8EB5-1DD7-45B5-9FFD-37B8D4A3FE33}" dt="2023-08-21T17:19:25.173" v="98"/>
          <ac:picMkLst>
            <pc:docMk/>
            <pc:sldMk cId="1675222155" sldId="287"/>
            <ac:picMk id="4" creationId="{6953A1B9-4518-136E-4F76-B440E81BEEDC}"/>
          </ac:picMkLst>
        </pc:picChg>
      </pc:sldChg>
      <pc:sldChg chg="add replId">
        <pc:chgData name="Angel Rodas" userId="4ab3addcd40e3d84" providerId="Windows Live" clId="Web-{2E4E8EB5-1DD7-45B5-9FFD-37B8D4A3FE33}" dt="2023-08-21T19:18:30.668" v="134"/>
        <pc:sldMkLst>
          <pc:docMk/>
          <pc:sldMk cId="3771059352" sldId="288"/>
        </pc:sldMkLst>
      </pc:sldChg>
      <pc:sldChg chg="addSp modSp add del replId">
        <pc:chgData name="Angel Rodas" userId="4ab3addcd40e3d84" providerId="Windows Live" clId="Web-{2E4E8EB5-1DD7-45B5-9FFD-37B8D4A3FE33}" dt="2023-08-21T19:58:03.169" v="280"/>
        <pc:sldMkLst>
          <pc:docMk/>
          <pc:sldMk cId="3875989564" sldId="289"/>
        </pc:sldMkLst>
        <pc:spChg chg="mod">
          <ac:chgData name="Angel Rodas" userId="4ab3addcd40e3d84" providerId="Windows Live" clId="Web-{2E4E8EB5-1DD7-45B5-9FFD-37B8D4A3FE33}" dt="2023-08-21T19:57:36.622" v="277" actId="20577"/>
          <ac:spMkLst>
            <pc:docMk/>
            <pc:sldMk cId="3875989564" sldId="289"/>
            <ac:spMk id="2" creationId="{B6038F6B-A939-8B41-6DFA-1B39597CB37F}"/>
          </ac:spMkLst>
        </pc:spChg>
        <pc:spChg chg="add">
          <ac:chgData name="Angel Rodas" userId="4ab3addcd40e3d84" providerId="Windows Live" clId="Web-{2E4E8EB5-1DD7-45B5-9FFD-37B8D4A3FE33}" dt="2023-08-21T19:57:46.716" v="278"/>
          <ac:spMkLst>
            <pc:docMk/>
            <pc:sldMk cId="3875989564" sldId="289"/>
            <ac:spMk id="3" creationId="{7C6A8609-5DA6-77D5-A41C-E530E7DFC63D}"/>
          </ac:spMkLst>
        </pc:spChg>
      </pc:sldChg>
      <pc:sldChg chg="add replId">
        <pc:chgData name="Angel Rodas" userId="4ab3addcd40e3d84" providerId="Windows Live" clId="Web-{2E4E8EB5-1DD7-45B5-9FFD-37B8D4A3FE33}" dt="2023-08-21T19:58:00.857" v="279"/>
        <pc:sldMkLst>
          <pc:docMk/>
          <pc:sldMk cId="4251275860" sldId="290"/>
        </pc:sldMkLst>
      </pc:sldChg>
      <pc:sldChg chg="addSp delSp modSp add ord replId">
        <pc:chgData name="Angel Rodas" userId="4ab3addcd40e3d84" providerId="Windows Live" clId="Web-{2E4E8EB5-1DD7-45B5-9FFD-37B8D4A3FE33}" dt="2023-08-23T01:30:22.055" v="996" actId="20577"/>
        <pc:sldMkLst>
          <pc:docMk/>
          <pc:sldMk cId="824535201" sldId="291"/>
        </pc:sldMkLst>
        <pc:spChg chg="mod">
          <ac:chgData name="Angel Rodas" userId="4ab3addcd40e3d84" providerId="Windows Live" clId="Web-{2E4E8EB5-1DD7-45B5-9FFD-37B8D4A3FE33}" dt="2023-08-23T01:30:22.055" v="996" actId="20577"/>
          <ac:spMkLst>
            <pc:docMk/>
            <pc:sldMk cId="824535201" sldId="291"/>
            <ac:spMk id="2" creationId="{65F50C8D-877C-8622-72C9-E21EAC216DAB}"/>
          </ac:spMkLst>
        </pc:spChg>
        <pc:spChg chg="add del">
          <ac:chgData name="Angel Rodas" userId="4ab3addcd40e3d84" providerId="Windows Live" clId="Web-{2E4E8EB5-1DD7-45B5-9FFD-37B8D4A3FE33}" dt="2023-08-21T21:21:16.082" v="445"/>
          <ac:spMkLst>
            <pc:docMk/>
            <pc:sldMk cId="824535201" sldId="291"/>
            <ac:spMk id="4" creationId="{0E894208-9946-FEC9-F226-E4F5F5D42972}"/>
          </ac:spMkLst>
        </pc:spChg>
        <pc:spChg chg="add del mod">
          <ac:chgData name="Angel Rodas" userId="4ab3addcd40e3d84" providerId="Windows Live" clId="Web-{2E4E8EB5-1DD7-45B5-9FFD-37B8D4A3FE33}" dt="2023-08-23T01:09:32.502" v="896"/>
          <ac:spMkLst>
            <pc:docMk/>
            <pc:sldMk cId="824535201" sldId="291"/>
            <ac:spMk id="4" creationId="{10DEAAC0-6E47-16DD-D661-9218D3AB85AD}"/>
          </ac:spMkLst>
        </pc:spChg>
        <pc:spChg chg="mod">
          <ac:chgData name="Angel Rodas" userId="4ab3addcd40e3d84" providerId="Windows Live" clId="Web-{2E4E8EB5-1DD7-45B5-9FFD-37B8D4A3FE33}" dt="2023-08-23T00:37:09.992" v="491" actId="20577"/>
          <ac:spMkLst>
            <pc:docMk/>
            <pc:sldMk cId="824535201" sldId="291"/>
            <ac:spMk id="16" creationId="{876E00CE-8335-36C9-88AA-7DF98A6E3564}"/>
          </ac:spMkLst>
        </pc:spChg>
        <pc:spChg chg="add del mod">
          <ac:chgData name="Angel Rodas" userId="4ab3addcd40e3d84" providerId="Windows Live" clId="Web-{2E4E8EB5-1DD7-45B5-9FFD-37B8D4A3FE33}" dt="2023-08-21T21:22:02.849" v="448"/>
          <ac:spMkLst>
            <pc:docMk/>
            <pc:sldMk cId="824535201" sldId="291"/>
            <ac:spMk id="23" creationId="{ED4A5C16-A92D-F25D-B45E-BE2A51FDF675}"/>
          </ac:spMkLst>
        </pc:spChg>
        <pc:spChg chg="add del mod">
          <ac:chgData name="Angel Rodas" userId="4ab3addcd40e3d84" providerId="Windows Live" clId="Web-{2E4E8EB5-1DD7-45B5-9FFD-37B8D4A3FE33}" dt="2023-08-21T21:34:03.160" v="455"/>
          <ac:spMkLst>
            <pc:docMk/>
            <pc:sldMk cId="824535201" sldId="291"/>
            <ac:spMk id="26" creationId="{4334A732-B4FE-AD66-72AF-8CB524AA6CE0}"/>
          </ac:spMkLst>
        </pc:spChg>
        <pc:graphicFrameChg chg="add del mod ord modGraphic">
          <ac:chgData name="Angel Rodas" userId="4ab3addcd40e3d84" providerId="Windows Live" clId="Web-{2E4E8EB5-1DD7-45B5-9FFD-37B8D4A3FE33}" dt="2023-08-21T21:16:29.999" v="442"/>
          <ac:graphicFrameMkLst>
            <pc:docMk/>
            <pc:sldMk cId="824535201" sldId="291"/>
            <ac:graphicFrameMk id="3" creationId="{5CD2C9DA-7449-2EFA-FFA1-1AF1D40030FF}"/>
          </ac:graphicFrameMkLst>
        </pc:graphicFrameChg>
        <pc:graphicFrameChg chg="add del mod ord modGraphic">
          <ac:chgData name="Angel Rodas" userId="4ab3addcd40e3d84" providerId="Windows Live" clId="Web-{2E4E8EB5-1DD7-45B5-9FFD-37B8D4A3FE33}" dt="2023-08-21T21:17:07.484" v="444"/>
          <ac:graphicFrameMkLst>
            <pc:docMk/>
            <pc:sldMk cId="824535201" sldId="291"/>
            <ac:graphicFrameMk id="13" creationId="{D7584F15-EAB8-ADE4-C50F-5D42CF8EB332}"/>
          </ac:graphicFrameMkLst>
        </pc:graphicFrameChg>
        <pc:picChg chg="add mod ord">
          <ac:chgData name="Angel Rodas" userId="4ab3addcd40e3d84" providerId="Windows Live" clId="Web-{2E4E8EB5-1DD7-45B5-9FFD-37B8D4A3FE33}" dt="2023-08-23T01:09:44.111" v="898" actId="14100"/>
          <ac:picMkLst>
            <pc:docMk/>
            <pc:sldMk cId="824535201" sldId="291"/>
            <ac:picMk id="5" creationId="{2B1CD974-1B21-4E3A-8286-D5B584C07C63}"/>
          </ac:picMkLst>
        </pc:picChg>
        <pc:picChg chg="add del">
          <ac:chgData name="Angel Rodas" userId="4ab3addcd40e3d84" providerId="Windows Live" clId="Web-{2E4E8EB5-1DD7-45B5-9FFD-37B8D4A3FE33}" dt="2023-08-21T21:16:12.608" v="440"/>
          <ac:picMkLst>
            <pc:docMk/>
            <pc:sldMk cId="824535201" sldId="291"/>
            <ac:picMk id="8" creationId="{5AA50AC9-E887-8109-CF12-63E63C478546}"/>
          </ac:picMkLst>
        </pc:picChg>
        <pc:picChg chg="add del mod ord">
          <ac:chgData name="Angel Rodas" userId="4ab3addcd40e3d84" providerId="Windows Live" clId="Web-{2E4E8EB5-1DD7-45B5-9FFD-37B8D4A3FE33}" dt="2023-08-21T21:21:34.473" v="447"/>
          <ac:picMkLst>
            <pc:docMk/>
            <pc:sldMk cId="824535201" sldId="291"/>
            <ac:picMk id="21" creationId="{09FC3932-FA6E-ADEC-DD27-C129B8D87F71}"/>
          </ac:picMkLst>
        </pc:picChg>
        <pc:picChg chg="add del mod ord modCrop">
          <ac:chgData name="Angel Rodas" userId="4ab3addcd40e3d84" providerId="Windows Live" clId="Web-{2E4E8EB5-1DD7-45B5-9FFD-37B8D4A3FE33}" dt="2023-08-21T21:22:58.038" v="454"/>
          <ac:picMkLst>
            <pc:docMk/>
            <pc:sldMk cId="824535201" sldId="291"/>
            <ac:picMk id="24" creationId="{C08D67E5-6F50-16D7-494D-9924012F4CB1}"/>
          </ac:picMkLst>
        </pc:picChg>
        <pc:picChg chg="add del mod ord">
          <ac:chgData name="Angel Rodas" userId="4ab3addcd40e3d84" providerId="Windows Live" clId="Web-{2E4E8EB5-1DD7-45B5-9FFD-37B8D4A3FE33}" dt="2023-08-23T01:09:24.595" v="895"/>
          <ac:picMkLst>
            <pc:docMk/>
            <pc:sldMk cId="824535201" sldId="291"/>
            <ac:picMk id="27" creationId="{57780960-B6DF-509A-5177-6FA6F1962792}"/>
          </ac:picMkLst>
        </pc:picChg>
      </pc:sldChg>
      <pc:sldChg chg="addSp delSp modSp add replId">
        <pc:chgData name="Angel Rodas" userId="4ab3addcd40e3d84" providerId="Windows Live" clId="Web-{2E4E8EB5-1DD7-45B5-9FFD-37B8D4A3FE33}" dt="2023-08-23T01:30:29.508" v="1010" actId="20577"/>
        <pc:sldMkLst>
          <pc:docMk/>
          <pc:sldMk cId="2780241961" sldId="292"/>
        </pc:sldMkLst>
        <pc:spChg chg="mod">
          <ac:chgData name="Angel Rodas" userId="4ab3addcd40e3d84" providerId="Windows Live" clId="Web-{2E4E8EB5-1DD7-45B5-9FFD-37B8D4A3FE33}" dt="2023-08-23T01:30:29.508" v="1010" actId="20577"/>
          <ac:spMkLst>
            <pc:docMk/>
            <pc:sldMk cId="2780241961" sldId="292"/>
            <ac:spMk id="2" creationId="{65F50C8D-877C-8622-72C9-E21EAC216DAB}"/>
          </ac:spMkLst>
        </pc:spChg>
        <pc:spChg chg="add del mod">
          <ac:chgData name="Angel Rodas" userId="4ab3addcd40e3d84" providerId="Windows Live" clId="Web-{2E4E8EB5-1DD7-45B5-9FFD-37B8D4A3FE33}" dt="2023-08-23T01:08:52.219" v="887"/>
          <ac:spMkLst>
            <pc:docMk/>
            <pc:sldMk cId="2780241961" sldId="292"/>
            <ac:spMk id="4" creationId="{1C4EC450-6AB1-8F24-3D4F-C31B1C807832}"/>
          </ac:spMkLst>
        </pc:spChg>
        <pc:spChg chg="add del mod">
          <ac:chgData name="Angel Rodas" userId="4ab3addcd40e3d84" providerId="Windows Live" clId="Web-{2E4E8EB5-1DD7-45B5-9FFD-37B8D4A3FE33}" dt="2023-08-23T01:10:09.097" v="900"/>
          <ac:spMkLst>
            <pc:docMk/>
            <pc:sldMk cId="2780241961" sldId="292"/>
            <ac:spMk id="12" creationId="{20F5C81F-29D4-A9FA-F3A2-A8AFFC0F2C26}"/>
          </ac:spMkLst>
        </pc:spChg>
        <pc:spChg chg="mod">
          <ac:chgData name="Angel Rodas" userId="4ab3addcd40e3d84" providerId="Windows Live" clId="Web-{2E4E8EB5-1DD7-45B5-9FFD-37B8D4A3FE33}" dt="2023-08-23T00:44:19.551" v="590" actId="20577"/>
          <ac:spMkLst>
            <pc:docMk/>
            <pc:sldMk cId="2780241961" sldId="292"/>
            <ac:spMk id="16" creationId="{876E00CE-8335-36C9-88AA-7DF98A6E3564}"/>
          </ac:spMkLst>
        </pc:spChg>
        <pc:picChg chg="add del mod ord">
          <ac:chgData name="Angel Rodas" userId="4ab3addcd40e3d84" providerId="Windows Live" clId="Web-{2E4E8EB5-1DD7-45B5-9FFD-37B8D4A3FE33}" dt="2023-08-23T01:08:04.812" v="884"/>
          <ac:picMkLst>
            <pc:docMk/>
            <pc:sldMk cId="2780241961" sldId="292"/>
            <ac:picMk id="5" creationId="{20B1B0DD-9659-D506-B72E-43634A698190}"/>
          </ac:picMkLst>
        </pc:picChg>
        <pc:picChg chg="add del mod ord">
          <ac:chgData name="Angel Rodas" userId="4ab3addcd40e3d84" providerId="Windows Live" clId="Web-{2E4E8EB5-1DD7-45B5-9FFD-37B8D4A3FE33}" dt="2023-08-23T01:08:20.312" v="886"/>
          <ac:picMkLst>
            <pc:docMk/>
            <pc:sldMk cId="2780241961" sldId="292"/>
            <ac:picMk id="7" creationId="{1EB7EB4D-DFBE-161E-CF94-5CF7F0771D0E}"/>
          </ac:picMkLst>
        </pc:picChg>
        <pc:picChg chg="add del mod ord">
          <ac:chgData name="Angel Rodas" userId="4ab3addcd40e3d84" providerId="Windows Live" clId="Web-{2E4E8EB5-1DD7-45B5-9FFD-37B8D4A3FE33}" dt="2023-08-23T01:09:17.048" v="893"/>
          <ac:picMkLst>
            <pc:docMk/>
            <pc:sldMk cId="2780241961" sldId="292"/>
            <ac:picMk id="8" creationId="{8A41044C-6C3D-6F5B-1316-1B1546366136}"/>
          </ac:picMkLst>
        </pc:picChg>
        <pc:picChg chg="add mod">
          <ac:chgData name="Angel Rodas" userId="4ab3addcd40e3d84" providerId="Windows Live" clId="Web-{2E4E8EB5-1DD7-45B5-9FFD-37B8D4A3FE33}" dt="2023-08-23T01:09:20.001" v="894" actId="1076"/>
          <ac:picMkLst>
            <pc:docMk/>
            <pc:sldMk cId="2780241961" sldId="292"/>
            <ac:picMk id="10" creationId="{92F9895F-337B-EEFB-F5A8-C9292D866AFB}"/>
          </ac:picMkLst>
        </pc:picChg>
        <pc:picChg chg="del">
          <ac:chgData name="Angel Rodas" userId="4ab3addcd40e3d84" providerId="Windows Live" clId="Web-{2E4E8EB5-1DD7-45B5-9FFD-37B8D4A3FE33}" dt="2023-08-23T01:07:29.701" v="882"/>
          <ac:picMkLst>
            <pc:docMk/>
            <pc:sldMk cId="2780241961" sldId="292"/>
            <ac:picMk id="27" creationId="{57780960-B6DF-509A-5177-6FA6F1962792}"/>
          </ac:picMkLst>
        </pc:picChg>
      </pc:sldChg>
      <pc:sldChg chg="addSp delSp modSp add replId">
        <pc:chgData name="Angel Rodas" userId="4ab3addcd40e3d84" providerId="Windows Live" clId="Web-{2E4E8EB5-1DD7-45B5-9FFD-37B8D4A3FE33}" dt="2023-08-23T01:34:08.046" v="1028" actId="1076"/>
        <pc:sldMkLst>
          <pc:docMk/>
          <pc:sldMk cId="150417220" sldId="293"/>
        </pc:sldMkLst>
        <pc:spChg chg="mod">
          <ac:chgData name="Angel Rodas" userId="4ab3addcd40e3d84" providerId="Windows Live" clId="Web-{2E4E8EB5-1DD7-45B5-9FFD-37B8D4A3FE33}" dt="2023-08-23T01:34:03.718" v="1027" actId="20577"/>
          <ac:spMkLst>
            <pc:docMk/>
            <pc:sldMk cId="150417220" sldId="293"/>
            <ac:spMk id="2" creationId="{65F50C8D-877C-8622-72C9-E21EAC216DAB}"/>
          </ac:spMkLst>
        </pc:spChg>
        <pc:spChg chg="add del mod">
          <ac:chgData name="Angel Rodas" userId="4ab3addcd40e3d84" providerId="Windows Live" clId="Web-{2E4E8EB5-1DD7-45B5-9FFD-37B8D4A3FE33}" dt="2023-08-23T00:45:48.538" v="602"/>
          <ac:spMkLst>
            <pc:docMk/>
            <pc:sldMk cId="150417220" sldId="293"/>
            <ac:spMk id="4" creationId="{ED7B028D-71CC-0699-DCAF-0FEB83E1F532}"/>
          </ac:spMkLst>
        </pc:spChg>
        <pc:spChg chg="mod">
          <ac:chgData name="Angel Rodas" userId="4ab3addcd40e3d84" providerId="Windows Live" clId="Web-{2E4E8EB5-1DD7-45B5-9FFD-37B8D4A3FE33}" dt="2023-08-23T01:33:44.452" v="1011" actId="20577"/>
          <ac:spMkLst>
            <pc:docMk/>
            <pc:sldMk cId="150417220" sldId="293"/>
            <ac:spMk id="16" creationId="{876E00CE-8335-36C9-88AA-7DF98A6E3564}"/>
          </ac:spMkLst>
        </pc:spChg>
        <pc:picChg chg="add del mod">
          <ac:chgData name="Angel Rodas" userId="4ab3addcd40e3d84" providerId="Windows Live" clId="Web-{2E4E8EB5-1DD7-45B5-9FFD-37B8D4A3FE33}" dt="2023-08-23T00:45:31.928" v="597"/>
          <ac:picMkLst>
            <pc:docMk/>
            <pc:sldMk cId="150417220" sldId="293"/>
            <ac:picMk id="7" creationId="{E64D5F2F-2854-9065-60E9-EA2D671F7C21}"/>
          </ac:picMkLst>
        </pc:picChg>
        <pc:picChg chg="add mod">
          <ac:chgData name="Angel Rodas" userId="4ab3addcd40e3d84" providerId="Windows Live" clId="Web-{2E4E8EB5-1DD7-45B5-9FFD-37B8D4A3FE33}" dt="2023-08-23T01:34:08.046" v="1028" actId="1076"/>
          <ac:picMkLst>
            <pc:docMk/>
            <pc:sldMk cId="150417220" sldId="293"/>
            <ac:picMk id="9" creationId="{692D2487-4FF7-3C66-F53A-B8A52E0E27AC}"/>
          </ac:picMkLst>
        </pc:picChg>
        <pc:picChg chg="del">
          <ac:chgData name="Angel Rodas" userId="4ab3addcd40e3d84" providerId="Windows Live" clId="Web-{2E4E8EB5-1DD7-45B5-9FFD-37B8D4A3FE33}" dt="2023-08-23T00:45:09.490" v="594"/>
          <ac:picMkLst>
            <pc:docMk/>
            <pc:sldMk cId="150417220" sldId="293"/>
            <ac:picMk id="27" creationId="{57780960-B6DF-509A-5177-6FA6F1962792}"/>
          </ac:picMkLst>
        </pc:picChg>
      </pc:sldChg>
      <pc:sldChg chg="addSp delSp modSp add replId">
        <pc:chgData name="Angel Rodas" userId="4ab3addcd40e3d84" providerId="Windows Live" clId="Web-{2E4E8EB5-1DD7-45B5-9FFD-37B8D4A3FE33}" dt="2023-08-23T01:13:36.009" v="906"/>
        <pc:sldMkLst>
          <pc:docMk/>
          <pc:sldMk cId="4259734002" sldId="294"/>
        </pc:sldMkLst>
        <pc:spChg chg="mod">
          <ac:chgData name="Angel Rodas" userId="4ab3addcd40e3d84" providerId="Windows Live" clId="Web-{2E4E8EB5-1DD7-45B5-9FFD-37B8D4A3FE33}" dt="2023-08-23T01:11:59.709" v="903" actId="20577"/>
          <ac:spMkLst>
            <pc:docMk/>
            <pc:sldMk cId="4259734002" sldId="294"/>
            <ac:spMk id="2" creationId="{65F50C8D-877C-8622-72C9-E21EAC216DAB}"/>
          </ac:spMkLst>
        </pc:spChg>
        <pc:spChg chg="add mod">
          <ac:chgData name="Angel Rodas" userId="4ab3addcd40e3d84" providerId="Windows Live" clId="Web-{2E4E8EB5-1DD7-45B5-9FFD-37B8D4A3FE33}" dt="2023-08-23T00:50:00.421" v="710" actId="20577"/>
          <ac:spMkLst>
            <pc:docMk/>
            <pc:sldMk cId="4259734002" sldId="294"/>
            <ac:spMk id="5" creationId="{D2E5FEEC-F04A-4650-6F1E-4678950A1DEE}"/>
          </ac:spMkLst>
        </pc:spChg>
        <pc:spChg chg="del mod">
          <ac:chgData name="Angel Rodas" userId="4ab3addcd40e3d84" providerId="Windows Live" clId="Web-{2E4E8EB5-1DD7-45B5-9FFD-37B8D4A3FE33}" dt="2023-08-23T01:13:36.009" v="906"/>
          <ac:spMkLst>
            <pc:docMk/>
            <pc:sldMk cId="4259734002" sldId="294"/>
            <ac:spMk id="6" creationId="{BCD5273B-AF9B-118E-3D1C-56A37FA0A6AE}"/>
          </ac:spMkLst>
        </pc:spChg>
        <pc:spChg chg="del">
          <ac:chgData name="Angel Rodas" userId="4ab3addcd40e3d84" providerId="Windows Live" clId="Web-{2E4E8EB5-1DD7-45B5-9FFD-37B8D4A3FE33}" dt="2023-08-23T00:49:17.466" v="704"/>
          <ac:spMkLst>
            <pc:docMk/>
            <pc:sldMk cId="4259734002" sldId="294"/>
            <ac:spMk id="16" creationId="{876E00CE-8335-36C9-88AA-7DF98A6E3564}"/>
          </ac:spMkLst>
        </pc:spChg>
        <pc:picChg chg="del">
          <ac:chgData name="Angel Rodas" userId="4ab3addcd40e3d84" providerId="Windows Live" clId="Web-{2E4E8EB5-1DD7-45B5-9FFD-37B8D4A3FE33}" dt="2023-08-23T00:49:18.326" v="705"/>
          <ac:picMkLst>
            <pc:docMk/>
            <pc:sldMk cId="4259734002" sldId="294"/>
            <ac:picMk id="3" creationId="{254C4CDD-4E08-E72E-3890-BFCC4E06AF75}"/>
          </ac:picMkLst>
        </pc:picChg>
      </pc:sldChg>
      <pc:sldChg chg="modSp add replId">
        <pc:chgData name="Angel Rodas" userId="4ab3addcd40e3d84" providerId="Windows Live" clId="Web-{2E4E8EB5-1DD7-45B5-9FFD-37B8D4A3FE33}" dt="2023-08-23T00:59:51.172" v="838" actId="20577"/>
        <pc:sldMkLst>
          <pc:docMk/>
          <pc:sldMk cId="616178116" sldId="295"/>
        </pc:sldMkLst>
        <pc:spChg chg="mod">
          <ac:chgData name="Angel Rodas" userId="4ab3addcd40e3d84" providerId="Windows Live" clId="Web-{2E4E8EB5-1DD7-45B5-9FFD-37B8D4A3FE33}" dt="2023-08-23T00:59:51.172" v="838" actId="20577"/>
          <ac:spMkLst>
            <pc:docMk/>
            <pc:sldMk cId="616178116" sldId="295"/>
            <ac:spMk id="3" creationId="{BC33F5D9-3514-85EE-55D9-BBD3DE81B3DC}"/>
          </ac:spMkLst>
        </pc:spChg>
      </pc:sldChg>
    </pc:docChg>
  </pc:docChgLst>
  <pc:docChgLst>
    <pc:chgData name="Angel Rodas" userId="4ab3addcd40e3d84" providerId="Windows Live" clId="Web-{74FABD03-ACBC-479A-985F-F15FA607799F}"/>
    <pc:docChg chg="modSld">
      <pc:chgData name="Angel Rodas" userId="4ab3addcd40e3d84" providerId="Windows Live" clId="Web-{74FABD03-ACBC-479A-985F-F15FA607799F}" dt="2023-08-10T18:45:04.176" v="108" actId="20577"/>
      <pc:docMkLst>
        <pc:docMk/>
      </pc:docMkLst>
      <pc:sldChg chg="modSp">
        <pc:chgData name="Angel Rodas" userId="4ab3addcd40e3d84" providerId="Windows Live" clId="Web-{74FABD03-ACBC-479A-985F-F15FA607799F}" dt="2023-08-10T18:45:04.176" v="108" actId="20577"/>
        <pc:sldMkLst>
          <pc:docMk/>
          <pc:sldMk cId="2545952059" sldId="263"/>
        </pc:sldMkLst>
        <pc:spChg chg="mod">
          <ac:chgData name="Angel Rodas" userId="4ab3addcd40e3d84" providerId="Windows Live" clId="Web-{74FABD03-ACBC-479A-985F-F15FA607799F}" dt="2023-08-10T18:45:04.176" v="108" actId="20577"/>
          <ac:spMkLst>
            <pc:docMk/>
            <pc:sldMk cId="2545952059" sldId="263"/>
            <ac:spMk id="3" creationId="{4F7C7DED-9706-E6BE-3E5E-8D1BA607A4E7}"/>
          </ac:spMkLst>
        </pc:spChg>
      </pc:sldChg>
      <pc:sldChg chg="addSp delSp modSp">
        <pc:chgData name="Angel Rodas" userId="4ab3addcd40e3d84" providerId="Windows Live" clId="Web-{74FABD03-ACBC-479A-985F-F15FA607799F}" dt="2023-08-10T18:24:40.287" v="104" actId="20577"/>
        <pc:sldMkLst>
          <pc:docMk/>
          <pc:sldMk cId="2655686438" sldId="269"/>
        </pc:sldMkLst>
        <pc:spChg chg="mod">
          <ac:chgData name="Angel Rodas" userId="4ab3addcd40e3d84" providerId="Windows Live" clId="Web-{74FABD03-ACBC-479A-985F-F15FA607799F}" dt="2023-08-10T18:24:40.287" v="104" actId="20577"/>
          <ac:spMkLst>
            <pc:docMk/>
            <pc:sldMk cId="2655686438" sldId="269"/>
            <ac:spMk id="6" creationId="{BCD5273B-AF9B-118E-3D1C-56A37FA0A6AE}"/>
          </ac:spMkLst>
        </pc:spChg>
        <pc:spChg chg="add del mod">
          <ac:chgData name="Angel Rodas" userId="4ab3addcd40e3d84" providerId="Windows Live" clId="Web-{74FABD03-ACBC-479A-985F-F15FA607799F}" dt="2023-08-10T18:20:55.251" v="5"/>
          <ac:spMkLst>
            <pc:docMk/>
            <pc:sldMk cId="2655686438" sldId="269"/>
            <ac:spMk id="7" creationId="{4A4F84D8-37C1-C2CB-AC41-6211262B20DE}"/>
          </ac:spMkLst>
        </pc:spChg>
        <pc:spChg chg="mod">
          <ac:chgData name="Angel Rodas" userId="4ab3addcd40e3d84" providerId="Windows Live" clId="Web-{74FABD03-ACBC-479A-985F-F15FA607799F}" dt="2023-08-10T18:24:32.069" v="99" actId="20577"/>
          <ac:spMkLst>
            <pc:docMk/>
            <pc:sldMk cId="2655686438" sldId="269"/>
            <ac:spMk id="16" creationId="{876E00CE-8335-36C9-88AA-7DF98A6E3564}"/>
          </ac:spMkLst>
        </pc:spChg>
        <pc:picChg chg="add mod">
          <ac:chgData name="Angel Rodas" userId="4ab3addcd40e3d84" providerId="Windows Live" clId="Web-{74FABD03-ACBC-479A-985F-F15FA607799F}" dt="2023-08-10T18:20:59.735" v="6" actId="1076"/>
          <ac:picMkLst>
            <pc:docMk/>
            <pc:sldMk cId="2655686438" sldId="269"/>
            <ac:picMk id="3" creationId="{254C4CDD-4E08-E72E-3890-BFCC4E06AF75}"/>
          </ac:picMkLst>
        </pc:picChg>
        <pc:picChg chg="del">
          <ac:chgData name="Angel Rodas" userId="4ab3addcd40e3d84" providerId="Windows Live" clId="Web-{74FABD03-ACBC-479A-985F-F15FA607799F}" dt="2023-08-10T18:20:35.032" v="1"/>
          <ac:picMkLst>
            <pc:docMk/>
            <pc:sldMk cId="2655686438" sldId="269"/>
            <ac:picMk id="5" creationId="{C30F8290-1168-C331-55E7-416287DB9C4E}"/>
          </ac:picMkLst>
        </pc:picChg>
      </pc:sldChg>
    </pc:docChg>
  </pc:docChgLst>
  <pc:docChgLst>
    <pc:chgData name="Angel Rodas" userId="4ab3addcd40e3d84" providerId="Windows Live" clId="Web-{F2F63B79-6316-4FE1-A3EB-E84E3B58785C}"/>
    <pc:docChg chg="addSld modSld sldOrd modSection">
      <pc:chgData name="Angel Rodas" userId="4ab3addcd40e3d84" providerId="Windows Live" clId="Web-{F2F63B79-6316-4FE1-A3EB-E84E3B58785C}" dt="2023-08-19T19:12:13.616" v="92" actId="20577"/>
      <pc:docMkLst>
        <pc:docMk/>
      </pc:docMkLst>
      <pc:sldChg chg="ord">
        <pc:chgData name="Angel Rodas" userId="4ab3addcd40e3d84" providerId="Windows Live" clId="Web-{F2F63B79-6316-4FE1-A3EB-E84E3B58785C}" dt="2023-08-19T07:52:44.850" v="10"/>
        <pc:sldMkLst>
          <pc:docMk/>
          <pc:sldMk cId="3166876486" sldId="257"/>
        </pc:sldMkLst>
      </pc:sldChg>
      <pc:sldChg chg="ord">
        <pc:chgData name="Angel Rodas" userId="4ab3addcd40e3d84" providerId="Windows Live" clId="Web-{F2F63B79-6316-4FE1-A3EB-E84E3B58785C}" dt="2023-08-19T07:18:27.277" v="1"/>
        <pc:sldMkLst>
          <pc:docMk/>
          <pc:sldMk cId="525935004" sldId="259"/>
        </pc:sldMkLst>
      </pc:sldChg>
      <pc:sldChg chg="modSp ord">
        <pc:chgData name="Angel Rodas" userId="4ab3addcd40e3d84" providerId="Windows Live" clId="Web-{F2F63B79-6316-4FE1-A3EB-E84E3B58785C}" dt="2023-08-19T19:10:43.629" v="79"/>
        <pc:sldMkLst>
          <pc:docMk/>
          <pc:sldMk cId="2232155243" sldId="261"/>
        </pc:sldMkLst>
        <pc:spChg chg="mod">
          <ac:chgData name="Angel Rodas" userId="4ab3addcd40e3d84" providerId="Windows Live" clId="Web-{F2F63B79-6316-4FE1-A3EB-E84E3B58785C}" dt="2023-08-19T07:54:19.841" v="15" actId="1076"/>
          <ac:spMkLst>
            <pc:docMk/>
            <pc:sldMk cId="2232155243" sldId="261"/>
            <ac:spMk id="2" creationId="{A9C36252-4BD9-70E1-1F05-A9EBBE2C7018}"/>
          </ac:spMkLst>
        </pc:spChg>
        <pc:picChg chg="mod">
          <ac:chgData name="Angel Rodas" userId="4ab3addcd40e3d84" providerId="Windows Live" clId="Web-{F2F63B79-6316-4FE1-A3EB-E84E3B58785C}" dt="2023-08-19T07:54:36.060" v="18" actId="1076"/>
          <ac:picMkLst>
            <pc:docMk/>
            <pc:sldMk cId="2232155243" sldId="261"/>
            <ac:picMk id="6" creationId="{62BC5D92-6614-6BAD-8F2A-F990BDE23F00}"/>
          </ac:picMkLst>
        </pc:picChg>
      </pc:sldChg>
      <pc:sldChg chg="ord">
        <pc:chgData name="Angel Rodas" userId="4ab3addcd40e3d84" providerId="Windows Live" clId="Web-{F2F63B79-6316-4FE1-A3EB-E84E3B58785C}" dt="2023-08-19T19:11:29.427" v="81"/>
        <pc:sldMkLst>
          <pc:docMk/>
          <pc:sldMk cId="2545952059" sldId="263"/>
        </pc:sldMkLst>
      </pc:sldChg>
      <pc:sldChg chg="modSp">
        <pc:chgData name="Angel Rodas" userId="4ab3addcd40e3d84" providerId="Windows Live" clId="Web-{F2F63B79-6316-4FE1-A3EB-E84E3B58785C}" dt="2023-08-19T19:12:13.616" v="92" actId="20577"/>
        <pc:sldMkLst>
          <pc:docMk/>
          <pc:sldMk cId="1728564891" sldId="265"/>
        </pc:sldMkLst>
        <pc:graphicFrameChg chg="modGraphic">
          <ac:chgData name="Angel Rodas" userId="4ab3addcd40e3d84" providerId="Windows Live" clId="Web-{F2F63B79-6316-4FE1-A3EB-E84E3B58785C}" dt="2023-08-19T19:12:13.616" v="92" actId="20577"/>
          <ac:graphicFrameMkLst>
            <pc:docMk/>
            <pc:sldMk cId="1728564891" sldId="265"/>
            <ac:graphicFrameMk id="15" creationId="{5EEF3837-3D7A-704A-EE7A-6B1243DB37A7}"/>
          </ac:graphicFrameMkLst>
        </pc:graphicFrameChg>
      </pc:sldChg>
      <pc:sldChg chg="modSp ord">
        <pc:chgData name="Angel Rodas" userId="4ab3addcd40e3d84" providerId="Windows Live" clId="Web-{F2F63B79-6316-4FE1-A3EB-E84E3B58785C}" dt="2023-08-19T19:10:50.738" v="80"/>
        <pc:sldMkLst>
          <pc:docMk/>
          <pc:sldMk cId="4020182541" sldId="270"/>
        </pc:sldMkLst>
        <pc:spChg chg="mod">
          <ac:chgData name="Angel Rodas" userId="4ab3addcd40e3d84" providerId="Windows Live" clId="Web-{F2F63B79-6316-4FE1-A3EB-E84E3B58785C}" dt="2023-08-19T07:53:31.103" v="11" actId="1076"/>
          <ac:spMkLst>
            <pc:docMk/>
            <pc:sldMk cId="4020182541" sldId="270"/>
            <ac:spMk id="2" creationId="{A9C36252-4BD9-70E1-1F05-A9EBBE2C7018}"/>
          </ac:spMkLst>
        </pc:spChg>
        <pc:picChg chg="mod">
          <ac:chgData name="Angel Rodas" userId="4ab3addcd40e3d84" providerId="Windows Live" clId="Web-{F2F63B79-6316-4FE1-A3EB-E84E3B58785C}" dt="2023-08-19T07:53:48.776" v="14" actId="1076"/>
          <ac:picMkLst>
            <pc:docMk/>
            <pc:sldMk cId="4020182541" sldId="270"/>
            <ac:picMk id="3" creationId="{E092B8B3-F9A9-68AD-3FFF-B25B4CF43BD9}"/>
          </ac:picMkLst>
        </pc:picChg>
      </pc:sldChg>
      <pc:sldChg chg="modSp">
        <pc:chgData name="Angel Rodas" userId="4ab3addcd40e3d84" providerId="Windows Live" clId="Web-{F2F63B79-6316-4FE1-A3EB-E84E3B58785C}" dt="2023-08-19T19:08:50.891" v="71"/>
        <pc:sldMkLst>
          <pc:docMk/>
          <pc:sldMk cId="2493134985" sldId="271"/>
        </pc:sldMkLst>
        <pc:spChg chg="mod">
          <ac:chgData name="Angel Rodas" userId="4ab3addcd40e3d84" providerId="Windows Live" clId="Web-{F2F63B79-6316-4FE1-A3EB-E84E3B58785C}" dt="2023-08-19T08:09:23.792" v="47" actId="20577"/>
          <ac:spMkLst>
            <pc:docMk/>
            <pc:sldMk cId="2493134985" sldId="271"/>
            <ac:spMk id="3" creationId="{BC33F5D9-3514-85EE-55D9-BBD3DE81B3DC}"/>
          </ac:spMkLst>
        </pc:spChg>
        <pc:picChg chg="mod modCrop">
          <ac:chgData name="Angel Rodas" userId="4ab3addcd40e3d84" providerId="Windows Live" clId="Web-{F2F63B79-6316-4FE1-A3EB-E84E3B58785C}" dt="2023-08-19T19:08:50.891" v="71"/>
          <ac:picMkLst>
            <pc:docMk/>
            <pc:sldMk cId="2493134985" sldId="271"/>
            <ac:picMk id="5" creationId="{269C7580-C4C2-76E0-2486-5423BC17BAF3}"/>
          </ac:picMkLst>
        </pc:picChg>
      </pc:sldChg>
      <pc:sldChg chg="modSp">
        <pc:chgData name="Angel Rodas" userId="4ab3addcd40e3d84" providerId="Windows Live" clId="Web-{F2F63B79-6316-4FE1-A3EB-E84E3B58785C}" dt="2023-08-19T19:08:31.515" v="69" actId="1076"/>
        <pc:sldMkLst>
          <pc:docMk/>
          <pc:sldMk cId="3652979645" sldId="272"/>
        </pc:sldMkLst>
        <pc:picChg chg="mod modCrop">
          <ac:chgData name="Angel Rodas" userId="4ab3addcd40e3d84" providerId="Windows Live" clId="Web-{F2F63B79-6316-4FE1-A3EB-E84E3B58785C}" dt="2023-08-19T19:08:31.515" v="69" actId="1076"/>
          <ac:picMkLst>
            <pc:docMk/>
            <pc:sldMk cId="3652979645" sldId="272"/>
            <ac:picMk id="5" creationId="{DA6C57EE-FF53-7D0E-24B9-F256C9511F73}"/>
          </ac:picMkLst>
        </pc:picChg>
      </pc:sldChg>
      <pc:sldChg chg="addSp delSp modSp">
        <pc:chgData name="Angel Rodas" userId="4ab3addcd40e3d84" providerId="Windows Live" clId="Web-{F2F63B79-6316-4FE1-A3EB-E84E3B58785C}" dt="2023-08-19T19:06:58.543" v="63" actId="1076"/>
        <pc:sldMkLst>
          <pc:docMk/>
          <pc:sldMk cId="3394846719" sldId="273"/>
        </pc:sldMkLst>
        <pc:spChg chg="mod">
          <ac:chgData name="Angel Rodas" userId="4ab3addcd40e3d84" providerId="Windows Live" clId="Web-{F2F63B79-6316-4FE1-A3EB-E84E3B58785C}" dt="2023-08-19T08:06:24.105" v="43" actId="14100"/>
          <ac:spMkLst>
            <pc:docMk/>
            <pc:sldMk cId="3394846719" sldId="273"/>
            <ac:spMk id="3" creationId="{BC33F5D9-3514-85EE-55D9-BBD3DE81B3DC}"/>
          </ac:spMkLst>
        </pc:spChg>
        <pc:picChg chg="add del mod">
          <ac:chgData name="Angel Rodas" userId="4ab3addcd40e3d84" providerId="Windows Live" clId="Web-{F2F63B79-6316-4FE1-A3EB-E84E3B58785C}" dt="2023-08-19T08:00:00.112" v="21"/>
          <ac:picMkLst>
            <pc:docMk/>
            <pc:sldMk cId="3394846719" sldId="273"/>
            <ac:picMk id="4" creationId="{79D40696-8C1D-2C61-4F0C-8526AA3B30DD}"/>
          </ac:picMkLst>
        </pc:picChg>
        <pc:picChg chg="mod modCrop">
          <ac:chgData name="Angel Rodas" userId="4ab3addcd40e3d84" providerId="Windows Live" clId="Web-{F2F63B79-6316-4FE1-A3EB-E84E3B58785C}" dt="2023-08-19T19:05:46.697" v="57" actId="1076"/>
          <ac:picMkLst>
            <pc:docMk/>
            <pc:sldMk cId="3394846719" sldId="273"/>
            <ac:picMk id="5" creationId="{5B234CA9-EEF9-EBD5-A7FA-5AF269D1A9D4}"/>
          </ac:picMkLst>
        </pc:picChg>
        <pc:picChg chg="add mod modCrop">
          <ac:chgData name="Angel Rodas" userId="4ab3addcd40e3d84" providerId="Windows Live" clId="Web-{F2F63B79-6316-4FE1-A3EB-E84E3B58785C}" dt="2023-08-19T19:06:21.402" v="60" actId="1076"/>
          <ac:picMkLst>
            <pc:docMk/>
            <pc:sldMk cId="3394846719" sldId="273"/>
            <ac:picMk id="6" creationId="{A59D1F48-3805-24A8-D195-8943AC575C16}"/>
          </ac:picMkLst>
        </pc:picChg>
        <pc:picChg chg="add mod modCrop">
          <ac:chgData name="Angel Rodas" userId="4ab3addcd40e3d84" providerId="Windows Live" clId="Web-{F2F63B79-6316-4FE1-A3EB-E84E3B58785C}" dt="2023-08-19T19:06:58.543" v="63" actId="1076"/>
          <ac:picMkLst>
            <pc:docMk/>
            <pc:sldMk cId="3394846719" sldId="273"/>
            <ac:picMk id="7" creationId="{85BAEDFE-F53D-AD9A-3138-0FA7D43498EB}"/>
          </ac:picMkLst>
        </pc:picChg>
      </pc:sldChg>
      <pc:sldChg chg="addSp delSp modSp new">
        <pc:chgData name="Angel Rodas" userId="4ab3addcd40e3d84" providerId="Windows Live" clId="Web-{F2F63B79-6316-4FE1-A3EB-E84E3B58785C}" dt="2023-08-19T07:48:33.829" v="6"/>
        <pc:sldMkLst>
          <pc:docMk/>
          <pc:sldMk cId="2728991013" sldId="274"/>
        </pc:sldMkLst>
        <pc:spChg chg="del">
          <ac:chgData name="Angel Rodas" userId="4ab3addcd40e3d84" providerId="Windows Live" clId="Web-{F2F63B79-6316-4FE1-A3EB-E84E3B58785C}" dt="2023-08-19T07:48:18.953" v="3"/>
          <ac:spMkLst>
            <pc:docMk/>
            <pc:sldMk cId="2728991013" sldId="274"/>
            <ac:spMk id="2" creationId="{E2D95A87-ED27-2D35-02A2-B73601AC16D6}"/>
          </ac:spMkLst>
        </pc:spChg>
        <pc:spChg chg="del">
          <ac:chgData name="Angel Rodas" userId="4ab3addcd40e3d84" providerId="Windows Live" clId="Web-{F2F63B79-6316-4FE1-A3EB-E84E3B58785C}" dt="2023-08-19T07:48:27.626" v="4"/>
          <ac:spMkLst>
            <pc:docMk/>
            <pc:sldMk cId="2728991013" sldId="274"/>
            <ac:spMk id="3" creationId="{A9812A0F-30FC-4098-C1B5-C36DD9510801}"/>
          </ac:spMkLst>
        </pc:spChg>
        <pc:picChg chg="add mod">
          <ac:chgData name="Angel Rodas" userId="4ab3addcd40e3d84" providerId="Windows Live" clId="Web-{F2F63B79-6316-4FE1-A3EB-E84E3B58785C}" dt="2023-08-19T07:48:33.829" v="6"/>
          <ac:picMkLst>
            <pc:docMk/>
            <pc:sldMk cId="2728991013" sldId="274"/>
            <ac:picMk id="4" creationId="{15736FB1-C992-153B-19BE-8EFC35382F02}"/>
          </ac:picMkLst>
        </pc:picChg>
      </pc:sldChg>
      <pc:sldChg chg="addSp delSp modSp new">
        <pc:chgData name="Angel Rodas" userId="4ab3addcd40e3d84" providerId="Windows Live" clId="Web-{F2F63B79-6316-4FE1-A3EB-E84E3B58785C}" dt="2023-08-19T19:09:44.955" v="78" actId="14100"/>
        <pc:sldMkLst>
          <pc:docMk/>
          <pc:sldMk cId="1881046869" sldId="275"/>
        </pc:sldMkLst>
        <pc:spChg chg="mod">
          <ac:chgData name="Angel Rodas" userId="4ab3addcd40e3d84" providerId="Windows Live" clId="Web-{F2F63B79-6316-4FE1-A3EB-E84E3B58785C}" dt="2023-08-19T08:10:41.875" v="54" actId="20577"/>
          <ac:spMkLst>
            <pc:docMk/>
            <pc:sldMk cId="1881046869" sldId="275"/>
            <ac:spMk id="2" creationId="{B545B37B-1246-B207-FD94-F58906EFDE79}"/>
          </ac:spMkLst>
        </pc:spChg>
        <pc:spChg chg="mod">
          <ac:chgData name="Angel Rodas" userId="4ab3addcd40e3d84" providerId="Windows Live" clId="Web-{F2F63B79-6316-4FE1-A3EB-E84E3B58785C}" dt="2023-08-19T19:09:44.955" v="78" actId="14100"/>
          <ac:spMkLst>
            <pc:docMk/>
            <pc:sldMk cId="1881046869" sldId="275"/>
            <ac:spMk id="3" creationId="{3BC02A4A-8C9B-E7B3-C70A-EA11F8CAE9F9}"/>
          </ac:spMkLst>
        </pc:spChg>
        <pc:spChg chg="del">
          <ac:chgData name="Angel Rodas" userId="4ab3addcd40e3d84" providerId="Windows Live" clId="Web-{F2F63B79-6316-4FE1-A3EB-E84E3B58785C}" dt="2023-08-19T08:10:23.217" v="50"/>
          <ac:spMkLst>
            <pc:docMk/>
            <pc:sldMk cId="1881046869" sldId="275"/>
            <ac:spMk id="4" creationId="{7DD2FEA4-1D20-A8FD-11E0-2B6FD7304261}"/>
          </ac:spMkLst>
        </pc:spChg>
        <pc:picChg chg="add mod modCrop">
          <ac:chgData name="Angel Rodas" userId="4ab3addcd40e3d84" providerId="Windows Live" clId="Web-{F2F63B79-6316-4FE1-A3EB-E84E3B58785C}" dt="2023-08-19T19:09:40.627" v="77" actId="1076"/>
          <ac:picMkLst>
            <pc:docMk/>
            <pc:sldMk cId="1881046869" sldId="275"/>
            <ac:picMk id="5" creationId="{3ACE5503-4992-F839-6B2B-4771587CCDA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B7B7A6-AF97-47C2-8722-2E83BE24D7DE}" type="doc">
      <dgm:prSet loTypeId="urn:microsoft.com/office/officeart/2005/8/layout/lProcess2" loCatId="list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0952BA30-B467-4C30-BDF6-72CFE1616C59}">
      <dgm:prSet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National</a:t>
          </a:r>
          <a:r>
            <a:rPr lang="en-US" dirty="0"/>
            <a:t> Science </a:t>
          </a:r>
          <a:r>
            <a:rPr lang="en-US" dirty="0">
              <a:latin typeface="Calibri Light" panose="020F0302020204030204"/>
            </a:rPr>
            <a:t>Foundation's CAMP Program</a:t>
          </a:r>
          <a:endParaRPr lang="en-US" dirty="0"/>
        </a:p>
      </dgm:t>
    </dgm:pt>
    <dgm:pt modelId="{55FA009E-DA4C-4734-8176-F57F2F3A382C}" type="parTrans" cxnId="{A92AA2F1-EAF3-49C1-ADE6-B1283E432051}">
      <dgm:prSet/>
      <dgm:spPr/>
      <dgm:t>
        <a:bodyPr/>
        <a:lstStyle/>
        <a:p>
          <a:endParaRPr lang="en-US"/>
        </a:p>
      </dgm:t>
    </dgm:pt>
    <dgm:pt modelId="{D522C565-D4A8-4E29-8E45-5C7CC38EFA14}" type="sibTrans" cxnId="{A92AA2F1-EAF3-49C1-ADE6-B1283E432051}">
      <dgm:prSet phldrT="01" phldr="0"/>
      <dgm:spPr/>
    </dgm:pt>
    <dgm:pt modelId="{7FC01A21-BC3F-4B60-8DF8-AF2DABA970DB}">
      <dgm:prSet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Dr. Stephen</a:t>
          </a:r>
          <a:r>
            <a:rPr lang="en-US" dirty="0"/>
            <a:t> K Robinson </a:t>
          </a:r>
        </a:p>
      </dgm:t>
    </dgm:pt>
    <dgm:pt modelId="{244432DE-B638-48DF-B4E4-31FB89A4FCEF}" type="parTrans" cxnId="{2C088FE8-D5F1-47B8-A40D-4F27BA6707DB}">
      <dgm:prSet/>
      <dgm:spPr/>
      <dgm:t>
        <a:bodyPr/>
        <a:lstStyle/>
        <a:p>
          <a:endParaRPr lang="en-US"/>
        </a:p>
      </dgm:t>
    </dgm:pt>
    <dgm:pt modelId="{7D49F1BF-BF23-488D-90D0-B1A991405CBA}" type="sibTrans" cxnId="{2C088FE8-D5F1-47B8-A40D-4F27BA6707DB}">
      <dgm:prSet phldrT="02" phldr="0"/>
      <dgm:spPr/>
    </dgm:pt>
    <dgm:pt modelId="{44E8D126-FF40-4AB7-8F01-8B79F165EA1F}">
      <dgm:prSet/>
      <dgm:spPr/>
      <dgm:t>
        <a:bodyPr/>
        <a:lstStyle/>
        <a:p>
          <a:r>
            <a:rPr lang="en-US" dirty="0">
              <a:latin typeface="Calibri Light" panose="020F0302020204030204"/>
            </a:rPr>
            <a:t>My</a:t>
          </a:r>
          <a:r>
            <a:rPr lang="en-US" dirty="0"/>
            <a:t> Fellow HRVIP Lab Members </a:t>
          </a:r>
        </a:p>
      </dgm:t>
    </dgm:pt>
    <dgm:pt modelId="{802691C2-51F6-451D-8D4A-59C1BCC82970}" type="parTrans" cxnId="{69DE342E-BFB2-4C63-84EC-3847DC566772}">
      <dgm:prSet/>
      <dgm:spPr/>
      <dgm:t>
        <a:bodyPr/>
        <a:lstStyle/>
        <a:p>
          <a:endParaRPr lang="en-US"/>
        </a:p>
      </dgm:t>
    </dgm:pt>
    <dgm:pt modelId="{3A50E2B7-565E-48E0-A352-789255795F1B}" type="sibTrans" cxnId="{69DE342E-BFB2-4C63-84EC-3847DC566772}">
      <dgm:prSet phldrT="03" phldr="0"/>
      <dgm:spPr/>
    </dgm:pt>
    <dgm:pt modelId="{C3BFFD6C-3DF0-4200-BAF9-4C187AC41A18}">
      <dgm:prSet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URC,</a:t>
          </a:r>
          <a:r>
            <a:rPr lang="en-US" dirty="0"/>
            <a:t> </a:t>
          </a:r>
          <a:r>
            <a:rPr lang="en-US" dirty="0">
              <a:latin typeface="Calibri Light" panose="020F0302020204030204"/>
            </a:rPr>
            <a:t>Specifically Lolita Adkins and Dr. Franz </a:t>
          </a:r>
          <a:endParaRPr lang="en-US" dirty="0"/>
        </a:p>
      </dgm:t>
    </dgm:pt>
    <dgm:pt modelId="{8F948A52-949D-40ED-A456-6E523D989796}" type="parTrans" cxnId="{C8759AD0-E3E1-4394-BF72-DAE29637F904}">
      <dgm:prSet/>
      <dgm:spPr/>
      <dgm:t>
        <a:bodyPr/>
        <a:lstStyle/>
        <a:p>
          <a:endParaRPr lang="en-US"/>
        </a:p>
      </dgm:t>
    </dgm:pt>
    <dgm:pt modelId="{BEEAB46A-C555-4234-AF0E-C7849B719344}" type="sibTrans" cxnId="{C8759AD0-E3E1-4394-BF72-DAE29637F904}">
      <dgm:prSet phldrT="04" phldr="0"/>
      <dgm:spPr/>
    </dgm:pt>
    <dgm:pt modelId="{4321DFC3-C6E0-4736-8381-4D1849E4D184}" type="pres">
      <dgm:prSet presAssocID="{83B7B7A6-AF97-47C2-8722-2E83BE24D7DE}" presName="theList" presStyleCnt="0">
        <dgm:presLayoutVars>
          <dgm:dir/>
          <dgm:animLvl val="lvl"/>
          <dgm:resizeHandles val="exact"/>
        </dgm:presLayoutVars>
      </dgm:prSet>
      <dgm:spPr/>
    </dgm:pt>
    <dgm:pt modelId="{8D414FED-F3F0-4DE7-A570-925010A1024C}" type="pres">
      <dgm:prSet presAssocID="{0952BA30-B467-4C30-BDF6-72CFE1616C59}" presName="compNode" presStyleCnt="0"/>
      <dgm:spPr/>
    </dgm:pt>
    <dgm:pt modelId="{09F59D83-B493-46ED-A24D-36A548F57F8E}" type="pres">
      <dgm:prSet presAssocID="{0952BA30-B467-4C30-BDF6-72CFE1616C59}" presName="aNode" presStyleLbl="bgShp" presStyleIdx="0" presStyleCnt="4"/>
      <dgm:spPr/>
    </dgm:pt>
    <dgm:pt modelId="{AF6E08F7-F86A-4670-953D-CAA0753EB7AA}" type="pres">
      <dgm:prSet presAssocID="{0952BA30-B467-4C30-BDF6-72CFE1616C59}" presName="textNode" presStyleLbl="bgShp" presStyleIdx="0" presStyleCnt="4"/>
      <dgm:spPr/>
    </dgm:pt>
    <dgm:pt modelId="{F2C3DA60-8419-48FE-827E-C6C414D034B3}" type="pres">
      <dgm:prSet presAssocID="{0952BA30-B467-4C30-BDF6-72CFE1616C59}" presName="compChildNode" presStyleCnt="0"/>
      <dgm:spPr/>
    </dgm:pt>
    <dgm:pt modelId="{38F89B6C-04AF-435A-8C2B-E4778927ECC9}" type="pres">
      <dgm:prSet presAssocID="{0952BA30-B467-4C30-BDF6-72CFE1616C59}" presName="theInnerList" presStyleCnt="0"/>
      <dgm:spPr/>
    </dgm:pt>
    <dgm:pt modelId="{B53FB174-9791-41C1-969C-72DBDEAA1ABD}" type="pres">
      <dgm:prSet presAssocID="{0952BA30-B467-4C30-BDF6-72CFE1616C59}" presName="aSpace" presStyleCnt="0"/>
      <dgm:spPr/>
    </dgm:pt>
    <dgm:pt modelId="{C149A2DE-F95F-4F8C-9D0E-9EC45C01657A}" type="pres">
      <dgm:prSet presAssocID="{7FC01A21-BC3F-4B60-8DF8-AF2DABA970DB}" presName="compNode" presStyleCnt="0"/>
      <dgm:spPr/>
    </dgm:pt>
    <dgm:pt modelId="{0F44B68D-4A7E-43F8-95A9-8C93A18D8E61}" type="pres">
      <dgm:prSet presAssocID="{7FC01A21-BC3F-4B60-8DF8-AF2DABA970DB}" presName="aNode" presStyleLbl="bgShp" presStyleIdx="1" presStyleCnt="4"/>
      <dgm:spPr/>
    </dgm:pt>
    <dgm:pt modelId="{AF5E3CB6-139C-439E-BA82-70367B5E24F8}" type="pres">
      <dgm:prSet presAssocID="{7FC01A21-BC3F-4B60-8DF8-AF2DABA970DB}" presName="textNode" presStyleLbl="bgShp" presStyleIdx="1" presStyleCnt="4"/>
      <dgm:spPr/>
    </dgm:pt>
    <dgm:pt modelId="{6C8516AF-4958-4566-A9F0-319E0F5A1682}" type="pres">
      <dgm:prSet presAssocID="{7FC01A21-BC3F-4B60-8DF8-AF2DABA970DB}" presName="compChildNode" presStyleCnt="0"/>
      <dgm:spPr/>
    </dgm:pt>
    <dgm:pt modelId="{A4251E29-F7C5-473F-94B9-15B7F30D10AF}" type="pres">
      <dgm:prSet presAssocID="{7FC01A21-BC3F-4B60-8DF8-AF2DABA970DB}" presName="theInnerList" presStyleCnt="0"/>
      <dgm:spPr/>
    </dgm:pt>
    <dgm:pt modelId="{C583B88C-426E-440D-97D9-5D41C44ECB7D}" type="pres">
      <dgm:prSet presAssocID="{7FC01A21-BC3F-4B60-8DF8-AF2DABA970DB}" presName="aSpace" presStyleCnt="0"/>
      <dgm:spPr/>
    </dgm:pt>
    <dgm:pt modelId="{A4FD1114-9E90-44BD-94CF-7A0930252C37}" type="pres">
      <dgm:prSet presAssocID="{44E8D126-FF40-4AB7-8F01-8B79F165EA1F}" presName="compNode" presStyleCnt="0"/>
      <dgm:spPr/>
    </dgm:pt>
    <dgm:pt modelId="{129FAFB6-01E5-4535-AE2F-5287CE558917}" type="pres">
      <dgm:prSet presAssocID="{44E8D126-FF40-4AB7-8F01-8B79F165EA1F}" presName="aNode" presStyleLbl="bgShp" presStyleIdx="2" presStyleCnt="4"/>
      <dgm:spPr/>
    </dgm:pt>
    <dgm:pt modelId="{12D4BE79-995D-4165-85C9-CC7149B112AB}" type="pres">
      <dgm:prSet presAssocID="{44E8D126-FF40-4AB7-8F01-8B79F165EA1F}" presName="textNode" presStyleLbl="bgShp" presStyleIdx="2" presStyleCnt="4"/>
      <dgm:spPr/>
    </dgm:pt>
    <dgm:pt modelId="{055847AE-3B07-471C-A797-4DF67E0E5655}" type="pres">
      <dgm:prSet presAssocID="{44E8D126-FF40-4AB7-8F01-8B79F165EA1F}" presName="compChildNode" presStyleCnt="0"/>
      <dgm:spPr/>
    </dgm:pt>
    <dgm:pt modelId="{2137ACE2-14A6-4472-ADFC-8133B7BD5782}" type="pres">
      <dgm:prSet presAssocID="{44E8D126-FF40-4AB7-8F01-8B79F165EA1F}" presName="theInnerList" presStyleCnt="0"/>
      <dgm:spPr/>
    </dgm:pt>
    <dgm:pt modelId="{8053386D-341D-4090-BDB5-A2F2D9343D66}" type="pres">
      <dgm:prSet presAssocID="{44E8D126-FF40-4AB7-8F01-8B79F165EA1F}" presName="aSpace" presStyleCnt="0"/>
      <dgm:spPr/>
    </dgm:pt>
    <dgm:pt modelId="{F6920373-0A11-4113-A9AE-BF88EB5F651E}" type="pres">
      <dgm:prSet presAssocID="{C3BFFD6C-3DF0-4200-BAF9-4C187AC41A18}" presName="compNode" presStyleCnt="0"/>
      <dgm:spPr/>
    </dgm:pt>
    <dgm:pt modelId="{FBC17054-6365-40D1-8FD8-55B64116A8A9}" type="pres">
      <dgm:prSet presAssocID="{C3BFFD6C-3DF0-4200-BAF9-4C187AC41A18}" presName="aNode" presStyleLbl="bgShp" presStyleIdx="3" presStyleCnt="4"/>
      <dgm:spPr/>
    </dgm:pt>
    <dgm:pt modelId="{0A2A8101-05FE-42A3-A5E6-1C1101FDFA9F}" type="pres">
      <dgm:prSet presAssocID="{C3BFFD6C-3DF0-4200-BAF9-4C187AC41A18}" presName="textNode" presStyleLbl="bgShp" presStyleIdx="3" presStyleCnt="4"/>
      <dgm:spPr/>
    </dgm:pt>
    <dgm:pt modelId="{8ADB2471-4F86-4E9B-94EE-4E411F7B571D}" type="pres">
      <dgm:prSet presAssocID="{C3BFFD6C-3DF0-4200-BAF9-4C187AC41A18}" presName="compChildNode" presStyleCnt="0"/>
      <dgm:spPr/>
    </dgm:pt>
    <dgm:pt modelId="{1176305D-B51F-472C-A8A3-E27A94E32C0A}" type="pres">
      <dgm:prSet presAssocID="{C3BFFD6C-3DF0-4200-BAF9-4C187AC41A18}" presName="theInnerList" presStyleCnt="0"/>
      <dgm:spPr/>
    </dgm:pt>
  </dgm:ptLst>
  <dgm:cxnLst>
    <dgm:cxn modelId="{C7B4AE1C-7C4C-4C30-B70E-4700DEDBD794}" type="presOf" srcId="{0952BA30-B467-4C30-BDF6-72CFE1616C59}" destId="{09F59D83-B493-46ED-A24D-36A548F57F8E}" srcOrd="0" destOrd="0" presId="urn:microsoft.com/office/officeart/2005/8/layout/lProcess2"/>
    <dgm:cxn modelId="{69DE342E-BFB2-4C63-84EC-3847DC566772}" srcId="{83B7B7A6-AF97-47C2-8722-2E83BE24D7DE}" destId="{44E8D126-FF40-4AB7-8F01-8B79F165EA1F}" srcOrd="2" destOrd="0" parTransId="{802691C2-51F6-451D-8D4A-59C1BCC82970}" sibTransId="{3A50E2B7-565E-48E0-A352-789255795F1B}"/>
    <dgm:cxn modelId="{400EB02E-73DA-4B45-A4CA-8D77A5870796}" type="presOf" srcId="{44E8D126-FF40-4AB7-8F01-8B79F165EA1F}" destId="{129FAFB6-01E5-4535-AE2F-5287CE558917}" srcOrd="0" destOrd="0" presId="urn:microsoft.com/office/officeart/2005/8/layout/lProcess2"/>
    <dgm:cxn modelId="{63B2AF65-99A3-4203-ADA3-8F6DFB97BDD1}" type="presOf" srcId="{C3BFFD6C-3DF0-4200-BAF9-4C187AC41A18}" destId="{0A2A8101-05FE-42A3-A5E6-1C1101FDFA9F}" srcOrd="1" destOrd="0" presId="urn:microsoft.com/office/officeart/2005/8/layout/lProcess2"/>
    <dgm:cxn modelId="{CB168F4B-AF22-4CAE-96E1-9A9517B204A7}" type="presOf" srcId="{0952BA30-B467-4C30-BDF6-72CFE1616C59}" destId="{AF6E08F7-F86A-4670-953D-CAA0753EB7AA}" srcOrd="1" destOrd="0" presId="urn:microsoft.com/office/officeart/2005/8/layout/lProcess2"/>
    <dgm:cxn modelId="{E000DD6E-6DD3-4772-8A8D-5F76075AFD99}" type="presOf" srcId="{7FC01A21-BC3F-4B60-8DF8-AF2DABA970DB}" destId="{AF5E3CB6-139C-439E-BA82-70367B5E24F8}" srcOrd="1" destOrd="0" presId="urn:microsoft.com/office/officeart/2005/8/layout/lProcess2"/>
    <dgm:cxn modelId="{A6BE9F8B-20C9-41D2-885A-B11C3051E2CA}" type="presOf" srcId="{7FC01A21-BC3F-4B60-8DF8-AF2DABA970DB}" destId="{0F44B68D-4A7E-43F8-95A9-8C93A18D8E61}" srcOrd="0" destOrd="0" presId="urn:microsoft.com/office/officeart/2005/8/layout/lProcess2"/>
    <dgm:cxn modelId="{B744B58B-ED59-4178-A8E9-5939E8D66FB8}" type="presOf" srcId="{83B7B7A6-AF97-47C2-8722-2E83BE24D7DE}" destId="{4321DFC3-C6E0-4736-8381-4D1849E4D184}" srcOrd="0" destOrd="0" presId="urn:microsoft.com/office/officeart/2005/8/layout/lProcess2"/>
    <dgm:cxn modelId="{C2AE54A1-DDE0-4BBC-AE65-430A78D09493}" type="presOf" srcId="{C3BFFD6C-3DF0-4200-BAF9-4C187AC41A18}" destId="{FBC17054-6365-40D1-8FD8-55B64116A8A9}" srcOrd="0" destOrd="0" presId="urn:microsoft.com/office/officeart/2005/8/layout/lProcess2"/>
    <dgm:cxn modelId="{C8759AD0-E3E1-4394-BF72-DAE29637F904}" srcId="{83B7B7A6-AF97-47C2-8722-2E83BE24D7DE}" destId="{C3BFFD6C-3DF0-4200-BAF9-4C187AC41A18}" srcOrd="3" destOrd="0" parTransId="{8F948A52-949D-40ED-A456-6E523D989796}" sibTransId="{BEEAB46A-C555-4234-AF0E-C7849B719344}"/>
    <dgm:cxn modelId="{2C088FE8-D5F1-47B8-A40D-4F27BA6707DB}" srcId="{83B7B7A6-AF97-47C2-8722-2E83BE24D7DE}" destId="{7FC01A21-BC3F-4B60-8DF8-AF2DABA970DB}" srcOrd="1" destOrd="0" parTransId="{244432DE-B638-48DF-B4E4-31FB89A4FCEF}" sibTransId="{7D49F1BF-BF23-488D-90D0-B1A991405CBA}"/>
    <dgm:cxn modelId="{0B1C72F0-5D2E-49AD-861D-90235A87D641}" type="presOf" srcId="{44E8D126-FF40-4AB7-8F01-8B79F165EA1F}" destId="{12D4BE79-995D-4165-85C9-CC7149B112AB}" srcOrd="1" destOrd="0" presId="urn:microsoft.com/office/officeart/2005/8/layout/lProcess2"/>
    <dgm:cxn modelId="{A92AA2F1-EAF3-49C1-ADE6-B1283E432051}" srcId="{83B7B7A6-AF97-47C2-8722-2E83BE24D7DE}" destId="{0952BA30-B467-4C30-BDF6-72CFE1616C59}" srcOrd="0" destOrd="0" parTransId="{55FA009E-DA4C-4734-8176-F57F2F3A382C}" sibTransId="{D522C565-D4A8-4E29-8E45-5C7CC38EFA14}"/>
    <dgm:cxn modelId="{65D7F88C-0A12-410F-A4B8-94CED599C298}" type="presParOf" srcId="{4321DFC3-C6E0-4736-8381-4D1849E4D184}" destId="{8D414FED-F3F0-4DE7-A570-925010A1024C}" srcOrd="0" destOrd="0" presId="urn:microsoft.com/office/officeart/2005/8/layout/lProcess2"/>
    <dgm:cxn modelId="{82F1E480-F220-4648-8498-476066B416EC}" type="presParOf" srcId="{8D414FED-F3F0-4DE7-A570-925010A1024C}" destId="{09F59D83-B493-46ED-A24D-36A548F57F8E}" srcOrd="0" destOrd="0" presId="urn:microsoft.com/office/officeart/2005/8/layout/lProcess2"/>
    <dgm:cxn modelId="{A3F24020-FF54-49BF-8F0E-A3C0A26BC532}" type="presParOf" srcId="{8D414FED-F3F0-4DE7-A570-925010A1024C}" destId="{AF6E08F7-F86A-4670-953D-CAA0753EB7AA}" srcOrd="1" destOrd="0" presId="urn:microsoft.com/office/officeart/2005/8/layout/lProcess2"/>
    <dgm:cxn modelId="{5481F39C-06D9-4626-876D-1600D4ED4BA8}" type="presParOf" srcId="{8D414FED-F3F0-4DE7-A570-925010A1024C}" destId="{F2C3DA60-8419-48FE-827E-C6C414D034B3}" srcOrd="2" destOrd="0" presId="urn:microsoft.com/office/officeart/2005/8/layout/lProcess2"/>
    <dgm:cxn modelId="{28A1BAC7-21BC-4321-91D0-5D5938A098A0}" type="presParOf" srcId="{F2C3DA60-8419-48FE-827E-C6C414D034B3}" destId="{38F89B6C-04AF-435A-8C2B-E4778927ECC9}" srcOrd="0" destOrd="0" presId="urn:microsoft.com/office/officeart/2005/8/layout/lProcess2"/>
    <dgm:cxn modelId="{6B161627-4897-4845-87FB-04E49A0430E6}" type="presParOf" srcId="{4321DFC3-C6E0-4736-8381-4D1849E4D184}" destId="{B53FB174-9791-41C1-969C-72DBDEAA1ABD}" srcOrd="1" destOrd="0" presId="urn:microsoft.com/office/officeart/2005/8/layout/lProcess2"/>
    <dgm:cxn modelId="{9D3B9B24-CA56-4C0E-846F-5DD64588BAA8}" type="presParOf" srcId="{4321DFC3-C6E0-4736-8381-4D1849E4D184}" destId="{C149A2DE-F95F-4F8C-9D0E-9EC45C01657A}" srcOrd="2" destOrd="0" presId="urn:microsoft.com/office/officeart/2005/8/layout/lProcess2"/>
    <dgm:cxn modelId="{6BEDE0E6-8991-4CEE-931E-B7374FF1FEB7}" type="presParOf" srcId="{C149A2DE-F95F-4F8C-9D0E-9EC45C01657A}" destId="{0F44B68D-4A7E-43F8-95A9-8C93A18D8E61}" srcOrd="0" destOrd="0" presId="urn:microsoft.com/office/officeart/2005/8/layout/lProcess2"/>
    <dgm:cxn modelId="{6AA8FD07-7DB7-48A0-8B3B-6DF245B5941F}" type="presParOf" srcId="{C149A2DE-F95F-4F8C-9D0E-9EC45C01657A}" destId="{AF5E3CB6-139C-439E-BA82-70367B5E24F8}" srcOrd="1" destOrd="0" presId="urn:microsoft.com/office/officeart/2005/8/layout/lProcess2"/>
    <dgm:cxn modelId="{55B1C741-5472-4D60-A57F-B817C087D059}" type="presParOf" srcId="{C149A2DE-F95F-4F8C-9D0E-9EC45C01657A}" destId="{6C8516AF-4958-4566-A9F0-319E0F5A1682}" srcOrd="2" destOrd="0" presId="urn:microsoft.com/office/officeart/2005/8/layout/lProcess2"/>
    <dgm:cxn modelId="{32D523E2-392B-4A89-9ABF-00FEDF68BE54}" type="presParOf" srcId="{6C8516AF-4958-4566-A9F0-319E0F5A1682}" destId="{A4251E29-F7C5-473F-94B9-15B7F30D10AF}" srcOrd="0" destOrd="0" presId="urn:microsoft.com/office/officeart/2005/8/layout/lProcess2"/>
    <dgm:cxn modelId="{F4566287-9968-4C51-9C36-58D39A5D1D53}" type="presParOf" srcId="{4321DFC3-C6E0-4736-8381-4D1849E4D184}" destId="{C583B88C-426E-440D-97D9-5D41C44ECB7D}" srcOrd="3" destOrd="0" presId="urn:microsoft.com/office/officeart/2005/8/layout/lProcess2"/>
    <dgm:cxn modelId="{3FA0D772-4716-40F4-A467-5E822A31AF61}" type="presParOf" srcId="{4321DFC3-C6E0-4736-8381-4D1849E4D184}" destId="{A4FD1114-9E90-44BD-94CF-7A0930252C37}" srcOrd="4" destOrd="0" presId="urn:microsoft.com/office/officeart/2005/8/layout/lProcess2"/>
    <dgm:cxn modelId="{B7D723A0-D980-48A0-95AC-45462A1AFCE3}" type="presParOf" srcId="{A4FD1114-9E90-44BD-94CF-7A0930252C37}" destId="{129FAFB6-01E5-4535-AE2F-5287CE558917}" srcOrd="0" destOrd="0" presId="urn:microsoft.com/office/officeart/2005/8/layout/lProcess2"/>
    <dgm:cxn modelId="{52483B16-1791-4DF3-9C63-D293731DDA32}" type="presParOf" srcId="{A4FD1114-9E90-44BD-94CF-7A0930252C37}" destId="{12D4BE79-995D-4165-85C9-CC7149B112AB}" srcOrd="1" destOrd="0" presId="urn:microsoft.com/office/officeart/2005/8/layout/lProcess2"/>
    <dgm:cxn modelId="{1DA59255-D30B-4E3C-A338-F6C8FF78D7F5}" type="presParOf" srcId="{A4FD1114-9E90-44BD-94CF-7A0930252C37}" destId="{055847AE-3B07-471C-A797-4DF67E0E5655}" srcOrd="2" destOrd="0" presId="urn:microsoft.com/office/officeart/2005/8/layout/lProcess2"/>
    <dgm:cxn modelId="{8287179A-E663-44AD-B297-9A9A59F37886}" type="presParOf" srcId="{055847AE-3B07-471C-A797-4DF67E0E5655}" destId="{2137ACE2-14A6-4472-ADFC-8133B7BD5782}" srcOrd="0" destOrd="0" presId="urn:microsoft.com/office/officeart/2005/8/layout/lProcess2"/>
    <dgm:cxn modelId="{70012433-8C21-49A8-9EEC-3CD3B0F78A59}" type="presParOf" srcId="{4321DFC3-C6E0-4736-8381-4D1849E4D184}" destId="{8053386D-341D-4090-BDB5-A2F2D9343D66}" srcOrd="5" destOrd="0" presId="urn:microsoft.com/office/officeart/2005/8/layout/lProcess2"/>
    <dgm:cxn modelId="{F577BDF4-0447-4115-9C32-DEF4B9A9E6E8}" type="presParOf" srcId="{4321DFC3-C6E0-4736-8381-4D1849E4D184}" destId="{F6920373-0A11-4113-A9AE-BF88EB5F651E}" srcOrd="6" destOrd="0" presId="urn:microsoft.com/office/officeart/2005/8/layout/lProcess2"/>
    <dgm:cxn modelId="{5E15D259-B9DF-4D97-B20F-7C01F37C38B9}" type="presParOf" srcId="{F6920373-0A11-4113-A9AE-BF88EB5F651E}" destId="{FBC17054-6365-40D1-8FD8-55B64116A8A9}" srcOrd="0" destOrd="0" presId="urn:microsoft.com/office/officeart/2005/8/layout/lProcess2"/>
    <dgm:cxn modelId="{B3F87CFD-0FB7-42F1-AE79-13C973E3FCC3}" type="presParOf" srcId="{F6920373-0A11-4113-A9AE-BF88EB5F651E}" destId="{0A2A8101-05FE-42A3-A5E6-1C1101FDFA9F}" srcOrd="1" destOrd="0" presId="urn:microsoft.com/office/officeart/2005/8/layout/lProcess2"/>
    <dgm:cxn modelId="{85C6DFC5-010C-4C46-BE36-B8EF2E52D31B}" type="presParOf" srcId="{F6920373-0A11-4113-A9AE-BF88EB5F651E}" destId="{8ADB2471-4F86-4E9B-94EE-4E411F7B571D}" srcOrd="2" destOrd="0" presId="urn:microsoft.com/office/officeart/2005/8/layout/lProcess2"/>
    <dgm:cxn modelId="{36798A10-66B8-414A-8069-250034EB5A50}" type="presParOf" srcId="{8ADB2471-4F86-4E9B-94EE-4E411F7B571D}" destId="{1176305D-B51F-472C-A8A3-E27A94E32C0A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F59D83-B493-46ED-A24D-36A548F57F8E}">
      <dsp:nvSpPr>
        <dsp:cNvPr id="0" name=""/>
        <dsp:cNvSpPr/>
      </dsp:nvSpPr>
      <dsp:spPr>
        <a:xfrm>
          <a:off x="2826" y="0"/>
          <a:ext cx="2773760" cy="467886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Calibri Light" panose="020F0302020204030204"/>
            </a:rPr>
            <a:t>National</a:t>
          </a:r>
          <a:r>
            <a:rPr lang="en-US" sz="2800" kern="1200" dirty="0"/>
            <a:t> Science </a:t>
          </a:r>
          <a:r>
            <a:rPr lang="en-US" sz="2800" kern="1200" dirty="0">
              <a:latin typeface="Calibri Light" panose="020F0302020204030204"/>
            </a:rPr>
            <a:t>Foundation's CAMP Program</a:t>
          </a:r>
          <a:endParaRPr lang="en-US" sz="2800" kern="1200" dirty="0"/>
        </a:p>
      </dsp:txBody>
      <dsp:txXfrm>
        <a:off x="2826" y="0"/>
        <a:ext cx="2773760" cy="1403659"/>
      </dsp:txXfrm>
    </dsp:sp>
    <dsp:sp modelId="{0F44B68D-4A7E-43F8-95A9-8C93A18D8E61}">
      <dsp:nvSpPr>
        <dsp:cNvPr id="0" name=""/>
        <dsp:cNvSpPr/>
      </dsp:nvSpPr>
      <dsp:spPr>
        <a:xfrm>
          <a:off x="2984619" y="0"/>
          <a:ext cx="2773760" cy="467886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Calibri Light" panose="020F0302020204030204"/>
            </a:rPr>
            <a:t>Dr. Stephen</a:t>
          </a:r>
          <a:r>
            <a:rPr lang="en-US" sz="2800" kern="1200" dirty="0"/>
            <a:t> K Robinson </a:t>
          </a:r>
        </a:p>
      </dsp:txBody>
      <dsp:txXfrm>
        <a:off x="2984619" y="0"/>
        <a:ext cx="2773760" cy="1403659"/>
      </dsp:txXfrm>
    </dsp:sp>
    <dsp:sp modelId="{129FAFB6-01E5-4535-AE2F-5287CE558917}">
      <dsp:nvSpPr>
        <dsp:cNvPr id="0" name=""/>
        <dsp:cNvSpPr/>
      </dsp:nvSpPr>
      <dsp:spPr>
        <a:xfrm>
          <a:off x="5966412" y="0"/>
          <a:ext cx="2773760" cy="467886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Calibri Light" panose="020F0302020204030204"/>
            </a:rPr>
            <a:t>My</a:t>
          </a:r>
          <a:r>
            <a:rPr lang="en-US" sz="2800" kern="1200" dirty="0"/>
            <a:t> Fellow HRVIP Lab Members </a:t>
          </a:r>
        </a:p>
      </dsp:txBody>
      <dsp:txXfrm>
        <a:off x="5966412" y="0"/>
        <a:ext cx="2773760" cy="1403659"/>
      </dsp:txXfrm>
    </dsp:sp>
    <dsp:sp modelId="{FBC17054-6365-40D1-8FD8-55B64116A8A9}">
      <dsp:nvSpPr>
        <dsp:cNvPr id="0" name=""/>
        <dsp:cNvSpPr/>
      </dsp:nvSpPr>
      <dsp:spPr>
        <a:xfrm>
          <a:off x="8948205" y="0"/>
          <a:ext cx="2773760" cy="467886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Calibri Light" panose="020F0302020204030204"/>
            </a:rPr>
            <a:t>URC,</a:t>
          </a:r>
          <a:r>
            <a:rPr lang="en-US" sz="2800" kern="1200" dirty="0"/>
            <a:t> </a:t>
          </a:r>
          <a:r>
            <a:rPr lang="en-US" sz="2800" kern="1200" dirty="0">
              <a:latin typeface="Calibri Light" panose="020F0302020204030204"/>
            </a:rPr>
            <a:t>Specifically Lolita Adkins and Dr. Franz </a:t>
          </a:r>
          <a:endParaRPr lang="en-US" sz="2800" kern="1200" dirty="0"/>
        </a:p>
      </dsp:txBody>
      <dsp:txXfrm>
        <a:off x="8948205" y="0"/>
        <a:ext cx="2773760" cy="1403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2F2-61F0-45FF-8C0A-61E3222B13D3}" type="datetimeFigureOut">
              <a:t>1/24/2024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74271-AFFA-4EDF-8100-E48DA7095E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84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-Keep it general we will get more specific in the following slides</a:t>
            </a:r>
            <a:endParaRPr lang="en-US"/>
          </a:p>
          <a:p>
            <a:r>
              <a:rPr lang="en-US">
                <a:cs typeface="Calibri"/>
              </a:rPr>
              <a:t>-Say Personally you see yourself as </a:t>
            </a:r>
            <a:br>
              <a:rPr lang="en-US">
                <a:cs typeface="+mn-lt"/>
              </a:rPr>
            </a:br>
            <a:r>
              <a:rPr lang="en-US"/>
              <a:t>Science Student, Engineering Enthusiast, and </a:t>
            </a:r>
            <a:br>
              <a:rPr lang="en-US">
                <a:cs typeface="+mn-lt"/>
              </a:rPr>
            </a:br>
            <a:r>
              <a:rPr lang="en-US"/>
              <a:t>Aerospace Aficionado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-Mention that the project you will be discussing is the Deep Space Habitat Mockup.  </a:t>
            </a:r>
            <a:endParaRPr lang="en-US"/>
          </a:p>
          <a:p>
            <a:r>
              <a:rPr lang="en-US">
                <a:cs typeface="Calibri"/>
              </a:rPr>
              <a:t>-Mention your fascination with flying machines and space since watching Star Wars and Top Gun as a child.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96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-Explain because it is the most logical place to start. Dictates the Interior design in terms of usable space.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26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-Explain because it is the most logical place to start. Dictates the Interior design in terms of usable space.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24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-Keep it general we will get more specific in the following slides</a:t>
            </a:r>
            <a:endParaRPr lang="en-US"/>
          </a:p>
          <a:p>
            <a:r>
              <a:rPr lang="en-US">
                <a:cs typeface="Calibri"/>
              </a:rPr>
              <a:t>-Say Personally you see yourself as </a:t>
            </a:r>
            <a:br>
              <a:rPr lang="en-US">
                <a:cs typeface="+mn-lt"/>
              </a:rPr>
            </a:br>
            <a:r>
              <a:rPr lang="en-US"/>
              <a:t>Science Student, Engineering Enthusiast, and </a:t>
            </a:r>
            <a:br>
              <a:rPr lang="en-US">
                <a:cs typeface="+mn-lt"/>
              </a:rPr>
            </a:br>
            <a:r>
              <a:rPr lang="en-US"/>
              <a:t>Aerospace Aficionado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-Mention that the project you will be discussing is the Deep Space Habitat Mockup.  </a:t>
            </a:r>
            <a:endParaRPr lang="en-US"/>
          </a:p>
          <a:p>
            <a:r>
              <a:rPr lang="en-US">
                <a:cs typeface="Calibri"/>
              </a:rPr>
              <a:t>-Mention your fascination with flying machines and space since watching Star Wars and Top Gun as a child.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94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-Mention that they have a whole list of what research they are doing and when listed on the HERA page of the NASA website.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28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BA7DA-8760-3A6D-1368-1C893B254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4DCF85-E3FE-B0EE-5CEB-4E4B68BFB5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F8ADDD-2404-D9D5-D93B-F43B71CC6B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/>
              <a:t>HERA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Behavioral health and performance studies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Communication and autonomy studies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Human factors evaluations 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dirty="0"/>
              <a:t>Medical capabilities assessments </a:t>
            </a: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Cu Bolder</a:t>
            </a:r>
            <a:endParaRPr lang="en-US" dirty="0">
              <a:cs typeface="Calibri"/>
            </a:endParaRP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dirty="0"/>
              <a:t>Investigate human health and performance</a:t>
            </a:r>
            <a:endParaRPr lang="en-US" dirty="0">
              <a:cs typeface="Calibri"/>
            </a:endParaRP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dirty="0"/>
              <a:t>Develop environmental control systems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C38DE-8509-14A8-0B45-406335CF27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90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-Mention that they have a whole list of what research they are doing and when listed on the HERA page of the NASA website.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870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-Explain who the all is, Institutions, Organizations, or groups that wish to test their protocols, experiments, and psychology in as close to a space like environment without the risk or expense of going to space. </a:t>
            </a:r>
          </a:p>
          <a:p>
            <a:r>
              <a:rPr lang="en-US" dirty="0">
                <a:cs typeface="Calibri"/>
              </a:rPr>
              <a:t>-Challenges include but are not limited to:</a:t>
            </a:r>
            <a:br>
              <a:rPr lang="en-US">
                <a:cs typeface="+mn-lt"/>
              </a:rPr>
            </a:br>
            <a:r>
              <a:rPr lang="en-US" dirty="0">
                <a:cs typeface="Calibri"/>
              </a:rPr>
              <a:t>Isolation, Confinement, remote environment, communication delay, communication loss just to name a few. 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27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-Explain because it is the most logical place to start. Dictates the Interior design in terms of usable space.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21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-Explain because it is the most logical place to start. Dictates the Interior design in terms of usable space.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42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-Explain because it is the most logical place to start. Dictates the Interior design in terms of usable space.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74271-AFFA-4EDF-8100-E48DA7095E4F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0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A738-5CCD-DC43-8837-01BD0F5C23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10043440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rgbClr val="FFC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695AB-9B73-CF45-9D27-ECB9D898D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602038"/>
            <a:ext cx="10082709" cy="571665"/>
          </a:xfrm>
        </p:spPr>
        <p:txBody>
          <a:bodyPr>
            <a:normAutofit/>
          </a:bodyPr>
          <a:lstStyle>
            <a:lvl1pPr marL="0" indent="0" algn="l">
              <a:buNone/>
              <a:defRPr sz="2800" b="1">
                <a:solidFill>
                  <a:srgbClr val="FFC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60D0C-916E-F944-9C5D-D8C107B24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93CD1-8ECA-6D48-BA84-718BA2AE0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B70DF-DB08-EE46-9ED4-CB76FFCB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4947323-70B1-DB91-3C91-545915096FEA}"/>
              </a:ext>
            </a:extLst>
          </p:cNvPr>
          <p:cNvSpPr txBox="1">
            <a:spLocks/>
          </p:cNvSpPr>
          <p:nvPr userDrawn="1"/>
        </p:nvSpPr>
        <p:spPr>
          <a:xfrm>
            <a:off x="1523999" y="4511763"/>
            <a:ext cx="10082709" cy="571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rgbClr val="FFC000"/>
                </a:solidFill>
                <a:latin typeface="Proxima Nova" panose="02000506030000020004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chemeClr val="bg1"/>
                </a:solidFill>
              </a:rPr>
              <a:t>Date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0BA2F47-13FB-6738-5BE8-2B296E1AF9EC}"/>
              </a:ext>
            </a:extLst>
          </p:cNvPr>
          <p:cNvSpPr txBox="1">
            <a:spLocks/>
          </p:cNvSpPr>
          <p:nvPr userDrawn="1"/>
        </p:nvSpPr>
        <p:spPr>
          <a:xfrm>
            <a:off x="1523999" y="5381285"/>
            <a:ext cx="10082709" cy="571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rgbClr val="FFC000"/>
                </a:solidFill>
                <a:latin typeface="Proxima Nova" panose="02000506030000020004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Proxima Nova" panose="02000506030000020004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Author</a:t>
            </a:r>
          </a:p>
        </p:txBody>
      </p:sp>
    </p:spTree>
    <p:extLst>
      <p:ext uri="{BB962C8B-B14F-4D97-AF65-F5344CB8AC3E}">
        <p14:creationId xmlns:p14="http://schemas.microsoft.com/office/powerpoint/2010/main" val="75483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E758C-BD9B-5448-806F-C06CBAC77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1E76F-91AE-DB49-9F95-BF3FE6C7E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10DCB-E4BC-AE47-9D54-7DE4E52A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2441F-3F0B-6249-BFCA-A799AA41F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A7341-9DC8-504A-9E0F-1E664CE4D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2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3343F0-4F11-3B48-AEC6-3106D2445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A7E4AA-4416-604C-AE35-7449203926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BE933-B3F3-9049-BEEA-D4498EFE8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75DBF-42D0-C549-B8BB-4FBDE11D8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E6DE3-6556-6C44-A189-D61B22B80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82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913AB-2AB1-5941-8C3A-34857891A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7FD52-A943-8349-8C06-8025FCB40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C095B-F46A-7A4E-AAF6-EBD07DAB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452DE-7C20-B74F-AFC3-D3343F998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EC2A-D321-CC42-9683-1F4AE1858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26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CF87-335B-6F4F-8888-6437BE8A3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FD765-A908-EF4E-85B8-0BDE115A9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540CD-A93C-CA4D-A660-CCDEEC956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ECCD0-247D-C042-98A4-FAA5010FA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0314A-3986-CD43-96B5-70DC19DE7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A5A88-6218-0341-B743-423BBD0A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6CDB6-269E-9248-83C8-8947BD726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4F06A-1390-F244-823C-53F00D558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4EBAA-5022-F142-AC9C-811F234AB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89CB3-1F6E-4D4F-9DF4-E0B1FA68B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195B3-B804-7247-8A03-2F56B616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97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22EC-3E9F-364B-AF9D-EE6D027E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BE7D6-E082-0B49-8175-76A27BEE1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9943E-B3A0-EA41-B922-7D30704F5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5E69F7-B506-6A4B-AA9F-5F87D16DB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4CA6B-F3CF-DE43-8CBE-7FC78A9ACA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BFCF8F-9BB6-084F-8F90-B83F3E07F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A2EC01-08D8-5348-A132-7F883573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49BEBB-529C-4B4E-B322-2F7D4C33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8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49AE-9BE6-554B-AF15-461CEFEFA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87DF7-9502-2947-96F9-E1F7BF97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D01F35-F87E-2B40-98F3-69908E3B1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36CCE-7CD4-E24B-831E-17C9385BE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2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41D7E0-AF82-E84E-BE04-003D1E33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664C57-4433-854C-9C24-74CA67515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D5F76-9631-1B4D-87D0-9DCC4765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58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CAF2-370D-6B4B-88FA-6CF55B68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B6A09-764B-C24E-94C5-C61771FA2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D9A27-CDFB-9F4D-A613-9F5F7696F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EB490-B9E1-4245-AA27-6F287BB3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E68C4-35D4-AC4F-9D6E-E09ED83D6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EE7CB-C7ED-D743-9953-6C3D295A7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94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4A02-F35D-F042-B00D-8450E462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805D21-3236-E348-A1A8-B6DFAFDCF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2C44E-C921-CA4A-9301-9F73B515E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75CF0-2E31-AE45-8619-95ADD0DFA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96356-6483-5E43-9F9A-AF7427A03937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ADC8BE-939F-904F-A56D-469A61A8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D14FD-E50B-D54F-8FE4-C75D776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66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39C5C8-9E9E-194B-9D47-C53DF54A0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7C003-17A7-964F-95AA-79264AD1F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36C94-DE6F-D346-AE4E-9D9ED416E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89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96356-6483-5E43-9F9A-AF7427A03937}" type="datetimeFigureOut">
              <a:rPr lang="en-US" smtClean="0"/>
              <a:pPr/>
              <a:t>1/24/2024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6DC0D-5E6F-DE44-814D-A4FB42F655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599C4-2B34-C141-92D9-9469360DCAC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6E8C04-BCF4-11B2-F450-956BA61C543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50414" y="6427249"/>
            <a:ext cx="2251259" cy="370490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89929BA6-DEEA-6B83-A68E-E462DB0C35A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5210" y="6352955"/>
            <a:ext cx="522490" cy="52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8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Proxima Nov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Proxima Nova" panose="02000506030000020004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Proxima Nova" panose="02000506030000020004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Proxima Nova" panose="02000506030000020004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Proxima Nova" panose="02000506030000020004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Proxima Nova" panose="02000506030000020004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22.jpe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in-depth/" TargetMode="External"/><Relationship Id="rId7" Type="http://schemas.openxmlformats.org/officeDocument/2006/relationships/hyperlink" Target="https://www.nasa.gov/mission_pages/station/expeditions/expedition30/tryanny.html" TargetMode="External"/><Relationship Id="rId2" Type="http://schemas.openxmlformats.org/officeDocument/2006/relationships/hyperlink" Target="http://-https:/hrvip.ucdavis.edu/HRVIP_project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owthingsfly.si.edu/ask-an-explainer/how-much-fuel-would-it-take-shoot-rocket-out-atmosphere#:~:text=A%20good%20rule%20of%20thumb,a%20rocket's%20weight%20is%20fuel" TargetMode="External"/><Relationship Id="rId5" Type="http://schemas.openxmlformats.org/officeDocument/2006/relationships/hyperlink" Target="https://www.nasa.gov/directorates/spacetech/strg/stri/stri_2018/Habitats_Optimized_for_Missions_of_Exploration_HOME/" TargetMode="External"/><Relationship Id="rId4" Type="http://schemas.openxmlformats.org/officeDocument/2006/relationships/hyperlink" Target="https://www.planetary.org/space-missions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5924-C5AE-AED3-4D7D-5A0B2FDE0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89071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Design and Fabrication of a Deep-Space Habitat Mockup for Human/Robot/System Interaction Research</a:t>
            </a:r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5C9E8B-18E6-BD3C-AED6-2CC977A5643A}"/>
              </a:ext>
            </a:extLst>
          </p:cNvPr>
          <p:cNvSpPr/>
          <p:nvPr/>
        </p:nvSpPr>
        <p:spPr>
          <a:xfrm>
            <a:off x="1303421" y="4574506"/>
            <a:ext cx="1353552" cy="4912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2B52A2-7271-D5CE-D980-75738DD14B02}"/>
              </a:ext>
            </a:extLst>
          </p:cNvPr>
          <p:cNvSpPr/>
          <p:nvPr/>
        </p:nvSpPr>
        <p:spPr>
          <a:xfrm>
            <a:off x="1403684" y="5339013"/>
            <a:ext cx="1654342" cy="5815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F3A38C3-5E75-BADF-42B9-809EB810C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648" y="5780340"/>
            <a:ext cx="2771570" cy="1043222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1233B455-5D55-2067-893D-A9EE97310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0" y="6329546"/>
            <a:ext cx="2755166" cy="48876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7B54468-D0CB-4C4A-9953-8A9E71471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762" y="3662196"/>
            <a:ext cx="10082709" cy="57166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3200" b="0" dirty="0"/>
              <a:t>By Angel Rodas </a:t>
            </a:r>
            <a:endParaRPr lang="en-US" dirty="0"/>
          </a:p>
          <a:p>
            <a:pPr algn="ctr"/>
            <a:r>
              <a:rPr lang="en-US" sz="3200" b="0" dirty="0"/>
              <a:t>Human/Robotics/Vehicle Integration &amp; Performance Laboratory</a:t>
            </a:r>
          </a:p>
        </p:txBody>
      </p:sp>
    </p:spTree>
    <p:extLst>
      <p:ext uri="{BB962C8B-B14F-4D97-AF65-F5344CB8AC3E}">
        <p14:creationId xmlns:p14="http://schemas.microsoft.com/office/powerpoint/2010/main" val="186758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84E7-FE1A-FE84-F5C0-2A56718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5DE00-4746-3913-3552-C750752EE9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Build a </a:t>
            </a:r>
            <a:r>
              <a:rPr lang="en-US" sz="3600" b="1" dirty="0">
                <a:solidFill>
                  <a:schemeClr val="accent4"/>
                </a:solidFill>
              </a:rPr>
              <a:t>durable</a:t>
            </a:r>
            <a:r>
              <a:rPr lang="en-US" sz="3600" dirty="0"/>
              <a:t>, </a:t>
            </a:r>
            <a:r>
              <a:rPr lang="en-US" sz="3600" b="1" dirty="0">
                <a:solidFill>
                  <a:schemeClr val="accent4"/>
                </a:solidFill>
              </a:rPr>
              <a:t>safe</a:t>
            </a:r>
            <a:r>
              <a:rPr lang="en-US" sz="3600" dirty="0"/>
              <a:t>, and easily </a:t>
            </a:r>
            <a:r>
              <a:rPr lang="en-US" sz="3600" b="1" dirty="0">
                <a:solidFill>
                  <a:schemeClr val="accent4"/>
                </a:solidFill>
              </a:rPr>
              <a:t>maintainable</a:t>
            </a:r>
            <a:r>
              <a:rPr lang="en-US" sz="3600" dirty="0"/>
              <a:t> simulated deep space habitat which is </a:t>
            </a:r>
            <a:r>
              <a:rPr lang="en-US" sz="3600" b="1" dirty="0">
                <a:solidFill>
                  <a:schemeClr val="accent4"/>
                </a:solidFill>
              </a:rPr>
              <a:t>affordable </a:t>
            </a:r>
            <a:r>
              <a:rPr lang="en-US" sz="3600" dirty="0"/>
              <a:t>and</a:t>
            </a:r>
            <a:r>
              <a:rPr lang="en-US" sz="3600" b="1" dirty="0">
                <a:solidFill>
                  <a:schemeClr val="accent4"/>
                </a:solidFill>
              </a:rPr>
              <a:t> accessible</a:t>
            </a:r>
            <a:r>
              <a:rPr lang="en-US" sz="3600" dirty="0"/>
              <a:t> </a:t>
            </a:r>
          </a:p>
          <a:p>
            <a:r>
              <a:rPr lang="en-US" sz="3600" dirty="0"/>
              <a:t>Give researchers and subjects a </a:t>
            </a:r>
            <a:r>
              <a:rPr lang="en-US" sz="3600" b="1" dirty="0">
                <a:solidFill>
                  <a:schemeClr val="accent4"/>
                </a:solidFill>
              </a:rPr>
              <a:t>low-risk</a:t>
            </a:r>
            <a:r>
              <a:rPr lang="en-US" sz="3600" dirty="0"/>
              <a:t> and </a:t>
            </a:r>
            <a:r>
              <a:rPr lang="en-US" sz="3600" b="1" dirty="0">
                <a:solidFill>
                  <a:schemeClr val="accent4"/>
                </a:solidFill>
              </a:rPr>
              <a:t>low-cost platform</a:t>
            </a:r>
            <a:r>
              <a:rPr lang="en-US" sz="3600" dirty="0"/>
              <a:t> to improve solutions to the challenges of operating in a deep space habitat</a:t>
            </a:r>
            <a:r>
              <a:rPr lang="en-US" dirty="0"/>
              <a:t> 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35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E6F1F-3369-B1A6-9B11-0BCEB192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3DE5C-A5D4-02E8-B6D2-95541B6D7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79286"/>
            <a:ext cx="10515600" cy="42976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Designed to be </a:t>
            </a:r>
            <a:r>
              <a:rPr lang="en-US" sz="3200" dirty="0">
                <a:solidFill>
                  <a:schemeClr val="accent4"/>
                </a:solidFill>
              </a:rPr>
              <a:t>modular</a:t>
            </a:r>
            <a:r>
              <a:rPr lang="en-US" sz="3200" dirty="0"/>
              <a:t> (easily </a:t>
            </a:r>
            <a:r>
              <a:rPr lang="en-US" sz="3200" dirty="0">
                <a:solidFill>
                  <a:schemeClr val="accent4"/>
                </a:solidFill>
              </a:rPr>
              <a:t>reconfigured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accent4"/>
                </a:solidFill>
              </a:rPr>
              <a:t>upgraded</a:t>
            </a:r>
            <a:r>
              <a:rPr lang="en-US" sz="3200" dirty="0"/>
              <a:t>, and </a:t>
            </a:r>
            <a:r>
              <a:rPr lang="en-US" sz="3200" dirty="0">
                <a:solidFill>
                  <a:schemeClr val="accent4"/>
                </a:solidFill>
              </a:rPr>
              <a:t>expanded</a:t>
            </a:r>
            <a:r>
              <a:rPr lang="en-US" sz="3200" dirty="0"/>
              <a:t>)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Disassembled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accent4"/>
                </a:solidFill>
              </a:rPr>
              <a:t>reassembled</a:t>
            </a:r>
            <a:r>
              <a:rPr lang="en-US" sz="3200" dirty="0"/>
              <a:t> with </a:t>
            </a:r>
            <a:r>
              <a:rPr lang="en-US" sz="3200" dirty="0">
                <a:solidFill>
                  <a:schemeClr val="accent4"/>
                </a:solidFill>
              </a:rPr>
              <a:t>Minimal Work</a:t>
            </a:r>
          </a:p>
          <a:p>
            <a:r>
              <a:rPr lang="en-US" sz="3200" dirty="0"/>
              <a:t>Can be </a:t>
            </a:r>
            <a:r>
              <a:rPr lang="en-US" sz="3200" dirty="0">
                <a:solidFill>
                  <a:schemeClr val="accent4"/>
                </a:solidFill>
              </a:rPr>
              <a:t>assembled</a:t>
            </a:r>
            <a:r>
              <a:rPr lang="en-US" sz="3200" dirty="0"/>
              <a:t> for years at a time </a:t>
            </a:r>
          </a:p>
          <a:p>
            <a:r>
              <a:rPr lang="en-US" sz="3200" dirty="0"/>
              <a:t>Well-documented, </a:t>
            </a:r>
            <a:r>
              <a:rPr lang="en-US" sz="3200" dirty="0">
                <a:solidFill>
                  <a:schemeClr val="accent4"/>
                </a:solidFill>
              </a:rPr>
              <a:t>easily repeatable design</a:t>
            </a:r>
            <a:r>
              <a:rPr lang="en-US" sz="3200" dirty="0"/>
              <a:t> for future expansion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Reasonable price</a:t>
            </a:r>
            <a:r>
              <a:rPr lang="en-US" sz="3200" dirty="0"/>
              <a:t> for construction and maintenance 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688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6252-4BD9-70E1-1F05-A9EBBE2C7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-1697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Our Design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5" name="Picture 4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6AC1D362-33DC-57FC-1D91-E58A3C9AE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25" y="863582"/>
            <a:ext cx="10034118" cy="54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5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B6CE-5743-5D41-ED69-29CB99679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solidFill>
                  <a:srgbClr val="FFC000"/>
                </a:solidFill>
              </a:rPr>
              <a:t>Discussion</a:t>
            </a:r>
            <a:endParaRPr lang="en-US" sz="4800">
              <a:solidFill>
                <a:srgbClr val="FFC000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F5D9-3514-85EE-55D9-BBD3DE81B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235" y="1825625"/>
            <a:ext cx="631923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We started with the frame</a:t>
            </a:r>
          </a:p>
          <a:p>
            <a:r>
              <a:rPr lang="en-US" sz="3200" dirty="0"/>
              <a:t>The frame is made of 80/20 Aluminum</a:t>
            </a:r>
          </a:p>
          <a:p>
            <a:r>
              <a:rPr lang="en-US" sz="3200" dirty="0"/>
              <a:t>Floor can hold 1500lbf and fit 7 people with 3 ft of space each</a:t>
            </a:r>
            <a:r>
              <a:rPr lang="en-US" dirty="0"/>
              <a:t> </a:t>
            </a:r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F719F0-DDB5-01F4-680A-0AF76FC94F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16" t="3586" r="24051" b="1330"/>
          <a:stretch/>
        </p:blipFill>
        <p:spPr>
          <a:xfrm>
            <a:off x="6838681" y="1821160"/>
            <a:ext cx="4762752" cy="436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691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B6CE-5743-5D41-ED69-29CB99679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solidFill>
                  <a:srgbClr val="FFC000"/>
                </a:solidFill>
              </a:rPr>
              <a:t>Discussion</a:t>
            </a:r>
            <a:endParaRPr lang="en-US" sz="4800">
              <a:solidFill>
                <a:srgbClr val="FFC000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F5D9-3514-85EE-55D9-BBD3DE81B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1923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Semi-Cylindrical exterior shell</a:t>
            </a:r>
          </a:p>
          <a:p>
            <a:r>
              <a:rPr lang="en-US" sz="3200" dirty="0"/>
              <a:t>Shell is made of Fiber Reinforced Plastic (FRP)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FCDF7DB-1F3B-722C-7320-C5CF1AF5E1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00" t="9187" r="23654" b="353"/>
          <a:stretch/>
        </p:blipFill>
        <p:spPr>
          <a:xfrm>
            <a:off x="7153632" y="1826172"/>
            <a:ext cx="4728996" cy="434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178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B6CE-5743-5D41-ED69-29CB99679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solidFill>
                  <a:srgbClr val="FFC000"/>
                </a:solidFill>
              </a:rPr>
              <a:t>Discussion</a:t>
            </a:r>
            <a:endParaRPr lang="en-US" sz="4800">
              <a:solidFill>
                <a:srgbClr val="FFC000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F5D9-3514-85EE-55D9-BBD3DE81B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226" y="1354388"/>
            <a:ext cx="631923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8 Panels connected with plastic H Channels 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grey square with a curved edge">
            <a:extLst>
              <a:ext uri="{FF2B5EF4-FFF2-40B4-BE49-F238E27FC236}">
                <a16:creationId xmlns:a16="http://schemas.microsoft.com/office/drawing/2014/main" id="{DA6C57EE-FF53-7D0E-24B9-F256C9511F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660" t="9693" r="31274" b="9929"/>
          <a:stretch/>
        </p:blipFill>
        <p:spPr>
          <a:xfrm>
            <a:off x="1545068" y="2526648"/>
            <a:ext cx="2999070" cy="353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A41B4-E73D-EB25-194D-8AB694FB0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1848" y="2525772"/>
            <a:ext cx="5944271" cy="3454053"/>
          </a:xfrm>
          <a:prstGeom prst="rect">
            <a:avLst/>
          </a:prstGeom>
          <a:noFill/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DA47399-2603-6017-3A28-DC670EDAF00E}"/>
              </a:ext>
            </a:extLst>
          </p:cNvPr>
          <p:cNvSpPr/>
          <p:nvPr/>
        </p:nvSpPr>
        <p:spPr>
          <a:xfrm>
            <a:off x="9587664" y="3163301"/>
            <a:ext cx="1754606" cy="1564106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79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B6CE-5743-5D41-ED69-29CB99679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solidFill>
                  <a:srgbClr val="FFC000"/>
                </a:solidFill>
              </a:rPr>
              <a:t>Discussion</a:t>
            </a:r>
            <a:endParaRPr lang="en-US" sz="4800">
              <a:solidFill>
                <a:srgbClr val="FFC000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F5D9-3514-85EE-55D9-BBD3DE81B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5283"/>
            <a:ext cx="11141890" cy="43312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Wooden formers attach the FRP to the 80/20 Aluminum Structure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wooden object with a curved edge&#10;&#10;Description automatically generated">
            <a:extLst>
              <a:ext uri="{FF2B5EF4-FFF2-40B4-BE49-F238E27FC236}">
                <a16:creationId xmlns:a16="http://schemas.microsoft.com/office/drawing/2014/main" id="{5B234CA9-EEF9-EBD5-A7FA-5AF269D1A9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65" t="20578" r="18577" b="8451"/>
          <a:stretch/>
        </p:blipFill>
        <p:spPr>
          <a:xfrm>
            <a:off x="688333" y="2725016"/>
            <a:ext cx="4820586" cy="3032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F31C6F-A91E-EE04-04EE-B4AC696B635C}"/>
              </a:ext>
            </a:extLst>
          </p:cNvPr>
          <p:cNvSpPr txBox="1"/>
          <p:nvPr/>
        </p:nvSpPr>
        <p:spPr>
          <a:xfrm>
            <a:off x="1416453" y="5757626"/>
            <a:ext cx="33726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cs typeface="Calibri"/>
              </a:rPr>
              <a:t>Bottom Former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4549C7-C153-71AA-C4B5-B48AEBC30C38}"/>
              </a:ext>
            </a:extLst>
          </p:cNvPr>
          <p:cNvSpPr txBox="1"/>
          <p:nvPr/>
        </p:nvSpPr>
        <p:spPr>
          <a:xfrm>
            <a:off x="8587356" y="5229811"/>
            <a:ext cx="339787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Top Former</a:t>
            </a:r>
            <a:r>
              <a:rPr lang="en-US" sz="3200" dirty="0">
                <a:solidFill>
                  <a:srgbClr val="FFC000"/>
                </a:solidFill>
                <a:cs typeface="Calibri"/>
              </a:rPr>
              <a:t>​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65E7D4-F2C5-54D4-BD6A-846EB3F21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769" y="2696219"/>
            <a:ext cx="5944271" cy="3454053"/>
          </a:xfrm>
          <a:prstGeom prst="rect">
            <a:avLst/>
          </a:prstGeom>
          <a:noFill/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4FAF0B5-B47D-CDAD-C760-AFEF2EFB67FB}"/>
              </a:ext>
            </a:extLst>
          </p:cNvPr>
          <p:cNvSpPr/>
          <p:nvPr/>
        </p:nvSpPr>
        <p:spPr>
          <a:xfrm>
            <a:off x="8895849" y="2992852"/>
            <a:ext cx="1534027" cy="1453817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46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B6CE-5743-5D41-ED69-29CB99679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solidFill>
                  <a:srgbClr val="FFC000"/>
                </a:solidFill>
              </a:rPr>
              <a:t>Discussion</a:t>
            </a:r>
            <a:endParaRPr lang="en-US" sz="4800">
              <a:solidFill>
                <a:srgbClr val="FFC000"/>
              </a:solidFill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F5D9-3514-85EE-55D9-BBD3DE81B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73914"/>
            <a:ext cx="1135766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8x2x2 Lateral Beams Provide Support to the FRP shell</a:t>
            </a:r>
          </a:p>
          <a:p>
            <a:r>
              <a:rPr lang="en-US" sz="3200" dirty="0"/>
              <a:t>Maximizes interior volume and provides utility </a:t>
            </a:r>
          </a:p>
          <a:p>
            <a:endParaRPr lang="en-US"/>
          </a:p>
        </p:txBody>
      </p:sp>
      <p:pic>
        <p:nvPicPr>
          <p:cNvPr id="5" name="Picture 4" descr="A computer screen shot of a shelf&#10;&#10;Description automatically generated">
            <a:extLst>
              <a:ext uri="{FF2B5EF4-FFF2-40B4-BE49-F238E27FC236}">
                <a16:creationId xmlns:a16="http://schemas.microsoft.com/office/drawing/2014/main" id="{269C7580-C4C2-76E0-2486-5423BC17BA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3922" r="31133" b="-980"/>
          <a:stretch/>
        </p:blipFill>
        <p:spPr>
          <a:xfrm>
            <a:off x="332874" y="2778491"/>
            <a:ext cx="4844410" cy="35884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9A8775-14B3-9F20-E5F5-97D3E41AA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005" y="2776430"/>
            <a:ext cx="5914192" cy="3444027"/>
          </a:xfrm>
          <a:prstGeom prst="rect">
            <a:avLst/>
          </a:prstGeom>
          <a:noFill/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1159B58-B130-791D-1887-445C3F450FD8}"/>
              </a:ext>
            </a:extLst>
          </p:cNvPr>
          <p:cNvSpPr/>
          <p:nvPr/>
        </p:nvSpPr>
        <p:spPr>
          <a:xfrm>
            <a:off x="6890584" y="4125827"/>
            <a:ext cx="772029" cy="1473869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34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5B37B-1246-B207-FD94-F58906EFD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rgbClr val="FFC000"/>
                </a:solidFill>
              </a:rPr>
              <a:t>Discussion</a:t>
            </a:r>
            <a:endParaRPr lang="en-US" sz="4800" dirty="0">
              <a:solidFill>
                <a:srgbClr val="FFC000"/>
              </a:solidFill>
            </a:endParaRPr>
          </a:p>
          <a:p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02A4A-8C9B-E7B3-C70A-EA11F8CAE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53862"/>
            <a:ext cx="1052025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8x2x2 brackets are slotted to account for wood dimension variability</a:t>
            </a:r>
          </a:p>
        </p:txBody>
      </p:sp>
      <p:pic>
        <p:nvPicPr>
          <p:cNvPr id="5" name="Picture 4" descr="A black rectangular object with a hole&#10;&#10;Description automatically generated">
            <a:extLst>
              <a:ext uri="{FF2B5EF4-FFF2-40B4-BE49-F238E27FC236}">
                <a16:creationId xmlns:a16="http://schemas.microsoft.com/office/drawing/2014/main" id="{3ACE5503-4992-F839-6B2B-4771587CCD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53" r="23444" b="369"/>
          <a:stretch/>
        </p:blipFill>
        <p:spPr>
          <a:xfrm>
            <a:off x="566360" y="2226638"/>
            <a:ext cx="3481222" cy="411575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DE8558-2F0D-BC37-B35A-B723AC702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295" y="2224982"/>
            <a:ext cx="7177507" cy="4165921"/>
          </a:xfrm>
          <a:prstGeom prst="rect">
            <a:avLst/>
          </a:prstGeom>
          <a:noFill/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6DC48FA-A6B6-52E6-9BE4-E794041BC7B6}"/>
              </a:ext>
            </a:extLst>
          </p:cNvPr>
          <p:cNvSpPr/>
          <p:nvPr/>
        </p:nvSpPr>
        <p:spPr>
          <a:xfrm>
            <a:off x="6248899" y="4366458"/>
            <a:ext cx="330872" cy="310817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46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6252-4BD9-70E1-1F05-A9EBBE2C7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" y="175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Preliminary Results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420D30-951E-8C35-CF66-9D8AF5A7D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05" r="-317" b="20238"/>
          <a:stretch/>
        </p:blipFill>
        <p:spPr>
          <a:xfrm>
            <a:off x="5663293" y="947058"/>
            <a:ext cx="5804833" cy="560416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80811E-DF6B-4FB9-4EC9-3F67EC0D4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4" y="1567089"/>
            <a:ext cx="495851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Nearing the completion of the first Habitat Module</a:t>
            </a:r>
          </a:p>
          <a:p>
            <a:r>
              <a:rPr lang="en-US" sz="3200" dirty="0"/>
              <a:t>Second one planned to bring us to full scale</a:t>
            </a:r>
          </a:p>
          <a:p>
            <a:r>
              <a:rPr lang="en-US" sz="3200" dirty="0"/>
              <a:t>Lots of ideas for adjustments for the second Habitat Module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8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84E7-FE1A-FE84-F5C0-2A56718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About the Speaker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A15FD0-0536-B9D8-D06B-A887EEC16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/>
              <a:t>Name: Angel Rodas</a:t>
            </a:r>
          </a:p>
          <a:p>
            <a:r>
              <a:rPr lang="en-US" sz="3200" dirty="0"/>
              <a:t>NSF CAMP Scholar </a:t>
            </a:r>
          </a:p>
          <a:p>
            <a:r>
              <a:rPr lang="en-US" sz="3200" dirty="0"/>
              <a:t>Mechanical and Aerospace Engineer </a:t>
            </a:r>
          </a:p>
          <a:p>
            <a:r>
              <a:rPr lang="en-US" sz="3200" dirty="0"/>
              <a:t>Project Lead of the Deep-Space Habitat Mockup </a:t>
            </a:r>
          </a:p>
          <a:p>
            <a:r>
              <a:rPr lang="en-US" sz="3200" dirty="0"/>
              <a:t>Designing and Building an Off-Earth Habitat Mockup on Earth!</a:t>
            </a:r>
            <a:endParaRPr lang="en-US" dirty="0"/>
          </a:p>
          <a:p>
            <a:pPr marL="0" indent="0">
              <a:buNone/>
            </a:pPr>
            <a:endParaRPr lang="en-US" sz="3200" dirty="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787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717FC-C68F-985C-312D-8B9557FA1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4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C7DED-9706-E6BE-3E5E-8D1BA607A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Purpose to</a:t>
            </a:r>
            <a:r>
              <a:rPr lang="en-US" sz="3200" dirty="0">
                <a:solidFill>
                  <a:schemeClr val="accent4"/>
                </a:solidFill>
              </a:rPr>
              <a:t> gain insight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accent4"/>
                </a:solidFill>
              </a:rPr>
              <a:t>experience</a:t>
            </a:r>
            <a:r>
              <a:rPr lang="en-US" sz="3200" dirty="0"/>
              <a:t> of our technology in a </a:t>
            </a:r>
            <a:r>
              <a:rPr lang="en-US" sz="3200" dirty="0">
                <a:solidFill>
                  <a:schemeClr val="accent4"/>
                </a:solidFill>
              </a:rPr>
              <a:t>low risk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accent4"/>
                </a:solidFill>
              </a:rPr>
              <a:t>low cost</a:t>
            </a:r>
            <a:r>
              <a:rPr lang="en-US" sz="3200" dirty="0"/>
              <a:t> environment  </a:t>
            </a:r>
          </a:p>
          <a:p>
            <a:r>
              <a:rPr lang="en-US" sz="3200" dirty="0"/>
              <a:t>Improve </a:t>
            </a:r>
            <a:r>
              <a:rPr lang="en-US" sz="3200" dirty="0">
                <a:solidFill>
                  <a:schemeClr val="accent4"/>
                </a:solidFill>
              </a:rPr>
              <a:t>procedures</a:t>
            </a:r>
            <a:r>
              <a:rPr lang="en-US" sz="3200" dirty="0"/>
              <a:t>, </a:t>
            </a:r>
            <a:r>
              <a:rPr lang="en-US" sz="3200" dirty="0">
                <a:solidFill>
                  <a:schemeClr val="accent4"/>
                </a:solidFill>
              </a:rPr>
              <a:t>experiments</a:t>
            </a:r>
            <a:r>
              <a:rPr lang="en-US" sz="3200" dirty="0"/>
              <a:t>, and</a:t>
            </a:r>
            <a:r>
              <a:rPr lang="en-US" sz="3200" dirty="0">
                <a:solidFill>
                  <a:schemeClr val="accent4"/>
                </a:solidFill>
              </a:rPr>
              <a:t> effectiveness</a:t>
            </a:r>
            <a:r>
              <a:rPr lang="en-US" sz="3200" dirty="0"/>
              <a:t> of research as it pertains to human, robotic, and any other system interaction</a:t>
            </a:r>
          </a:p>
          <a:p>
            <a:r>
              <a:rPr lang="en-US" sz="3200" dirty="0"/>
              <a:t>Provide a more </a:t>
            </a:r>
            <a:r>
              <a:rPr lang="en-US" sz="3200" dirty="0">
                <a:solidFill>
                  <a:schemeClr val="accent4"/>
                </a:solidFill>
              </a:rPr>
              <a:t>accessible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accent4"/>
                </a:solidFill>
              </a:rPr>
              <a:t>affordable</a:t>
            </a:r>
            <a:r>
              <a:rPr lang="en-US" sz="3200" dirty="0"/>
              <a:t> facility for any entity that would benefit from the capabilities provided by this analog</a:t>
            </a:r>
          </a:p>
        </p:txBody>
      </p:sp>
    </p:spTree>
    <p:extLst>
      <p:ext uri="{BB962C8B-B14F-4D97-AF65-F5344CB8AC3E}">
        <p14:creationId xmlns:p14="http://schemas.microsoft.com/office/powerpoint/2010/main" val="2545952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435C8-B5DB-C33C-C5D5-DB5039CD1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accent4"/>
                </a:solidFill>
              </a:rPr>
              <a:t>Acknowledgements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5EEF3837-3D7A-704A-EE7A-6B1243DB37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1211869"/>
              </p:ext>
            </p:extLst>
          </p:nvPr>
        </p:nvGraphicFramePr>
        <p:xfrm>
          <a:off x="273865" y="1596698"/>
          <a:ext cx="11724793" cy="4678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6" name="Picture 135" descr="A close up of a sign&#10;&#10;Description automatically generated">
            <a:extLst>
              <a:ext uri="{FF2B5EF4-FFF2-40B4-BE49-F238E27FC236}">
                <a16:creationId xmlns:a16="http://schemas.microsoft.com/office/drawing/2014/main" id="{A0212CF1-B75E-1796-078F-4F4D745B7B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8183" y="3822967"/>
            <a:ext cx="2755166" cy="488764"/>
          </a:xfrm>
          <a:prstGeom prst="rect">
            <a:avLst/>
          </a:prstGeom>
        </p:spPr>
      </p:pic>
      <p:pic>
        <p:nvPicPr>
          <p:cNvPr id="176" name="Picture 175" descr="A close up of a logo&#10;&#10;Description automatically generated">
            <a:extLst>
              <a:ext uri="{FF2B5EF4-FFF2-40B4-BE49-F238E27FC236}">
                <a16:creationId xmlns:a16="http://schemas.microsoft.com/office/drawing/2014/main" id="{1D98CD8F-82EC-E66A-1015-42D24ABDF8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4648" y="3424156"/>
            <a:ext cx="2771570" cy="1043222"/>
          </a:xfrm>
          <a:prstGeom prst="rect">
            <a:avLst/>
          </a:prstGeom>
        </p:spPr>
      </p:pic>
      <p:pic>
        <p:nvPicPr>
          <p:cNvPr id="1226" name="Picture 1225" descr="A blue and yellow logo with a person&amp;#39;s head and arrow&#10;&#10;Description automatically generated">
            <a:extLst>
              <a:ext uri="{FF2B5EF4-FFF2-40B4-BE49-F238E27FC236}">
                <a16:creationId xmlns:a16="http://schemas.microsoft.com/office/drawing/2014/main" id="{AFC72391-15FB-AFB6-A3F9-306F9355C8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23819" y="2754916"/>
            <a:ext cx="2743200" cy="2743200"/>
          </a:xfrm>
          <a:prstGeom prst="rect">
            <a:avLst/>
          </a:prstGeom>
        </p:spPr>
      </p:pic>
      <p:pic>
        <p:nvPicPr>
          <p:cNvPr id="13" name="Picture 12" descr="r/space - Steve Robinson attached to the Canadarm">
            <a:extLst>
              <a:ext uri="{FF2B5EF4-FFF2-40B4-BE49-F238E27FC236}">
                <a16:creationId xmlns:a16="http://schemas.microsoft.com/office/drawing/2014/main" id="{DF26169F-84A2-9A8C-9579-B3A88F8A50D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-361" b="4787"/>
          <a:stretch/>
        </p:blipFill>
        <p:spPr>
          <a:xfrm>
            <a:off x="3249881" y="3159520"/>
            <a:ext cx="2793209" cy="179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64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126A5-D908-8D91-B6ED-4A4328D4B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5292" y="975"/>
            <a:ext cx="1218406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accent4"/>
                </a:solidFill>
                <a:cs typeface="Calibri"/>
              </a:rPr>
              <a:t>References</a:t>
            </a:r>
            <a:endParaRPr lang="en-US" b="1" dirty="0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E4386-48D6-F0A9-A8AE-723B2BEE5BA1}"/>
              </a:ext>
            </a:extLst>
          </p:cNvPr>
          <p:cNvSpPr txBox="1"/>
          <p:nvPr/>
        </p:nvSpPr>
        <p:spPr>
          <a:xfrm>
            <a:off x="225591" y="1215690"/>
            <a:ext cx="11505197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https://hrvip.ucdavis.edu/HRVIP_projects</a:t>
            </a:r>
            <a:endParaRPr lang="en-US" dirty="0">
              <a:solidFill>
                <a:schemeClr val="accent4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https://solarsystem.nasa.gov/moons/in-depth/</a:t>
            </a:r>
            <a:endParaRPr lang="en-US" dirty="0">
              <a:solidFill>
                <a:schemeClr val="accent4"/>
              </a:solidFill>
              <a:ea typeface="+mn-lt"/>
              <a:cs typeface="+mn-lt"/>
              <a:hlinkClick r:id="rId3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https://www.planetary.org/space-missions</a:t>
            </a:r>
            <a:endParaRPr lang="en-US">
              <a:solidFill>
                <a:schemeClr val="accent4"/>
              </a:solidFill>
              <a:cs typeface="Calibri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https://www.nasa.gov/directorates/spacetech/strg/stri/stri_2018/Habitats_Optimized_for_Missions_of_Exploration_HOME/</a:t>
            </a:r>
            <a:endParaRPr lang="en-US" dirty="0">
              <a:solidFill>
                <a:schemeClr val="accent4"/>
              </a:solidFill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https://howthingsfly.si.edu/ask-an-explainer/how-much-fuel-would-it-take-shoot-rocket-out-atmosphere#:~:text=A%20good%20rule%20of%20thumb,a%20rocket's%20weight%20is%20fuel</a:t>
            </a: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accent4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accent4"/>
                </a:solidFill>
                <a:cs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https://www.nasa.gov/mission_pages/station/expeditions/expedition30/tryanny.html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accent4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accent4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accent4"/>
              </a:solidFill>
              <a:cs typeface="Calibri"/>
            </a:endParaRPr>
          </a:p>
          <a:p>
            <a:endParaRPr lang="en-US" dirty="0">
              <a:solidFill>
                <a:schemeClr val="accent4"/>
              </a:solidFill>
              <a:cs typeface="Calibri"/>
            </a:endParaRPr>
          </a:p>
          <a:p>
            <a:endParaRPr lang="en-US" dirty="0">
              <a:solidFill>
                <a:schemeClr val="accent4"/>
              </a:solidFill>
              <a:cs typeface="Calibri"/>
            </a:endParaRPr>
          </a:p>
          <a:p>
            <a:endParaRPr lang="en-US" dirty="0">
              <a:solidFill>
                <a:schemeClr val="accent4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1431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126A5-D908-8D91-B6ED-4A4328D4B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5292" y="2828396"/>
            <a:ext cx="1218406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>
                <a:solidFill>
                  <a:schemeClr val="accent4"/>
                </a:solidFill>
                <a:cs typeface="Calibri"/>
              </a:rPr>
              <a:t>Questions?</a:t>
            </a:r>
            <a:endParaRPr lang="en-US" b="1">
              <a:solidFill>
                <a:schemeClr val="accent4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105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84E7-FE1A-FE84-F5C0-2A567186F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About H.O.M.E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A15FD0-0536-B9D8-D06B-A887EEC16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/>
              <a:t>Habitats Optimized for Missions of Exploration</a:t>
            </a:r>
          </a:p>
          <a:p>
            <a:r>
              <a:rPr lang="en-US" sz="3200" dirty="0"/>
              <a:t>NASA Space Technology Research Institution</a:t>
            </a:r>
          </a:p>
          <a:p>
            <a:r>
              <a:rPr lang="en-US" sz="3200" dirty="0"/>
              <a:t>Collaborative effort involving multiple universities and commercial partners</a:t>
            </a:r>
          </a:p>
          <a:p>
            <a:r>
              <a:rPr lang="en-US" sz="3200" dirty="0"/>
              <a:t>Developing Next-Gen Space Exploration Technology</a:t>
            </a:r>
          </a:p>
          <a:p>
            <a:r>
              <a:rPr lang="en-US" sz="3200" dirty="0"/>
              <a:t>Lessen Reliance on Earth 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i="1" dirty="0"/>
              <a:t>Following Photos Courtesy of NASA...</a:t>
            </a:r>
            <a:endParaRPr lang="en-US" dirty="0"/>
          </a:p>
          <a:p>
            <a:endParaRPr lang="en-US" sz="3200" dirty="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76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lanet earth from space&#10;&#10;Description automatically generated">
            <a:extLst>
              <a:ext uri="{FF2B5EF4-FFF2-40B4-BE49-F238E27FC236}">
                <a16:creationId xmlns:a16="http://schemas.microsoft.com/office/drawing/2014/main" id="{15736FB1-C992-153B-19BE-8EFC35382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950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nternational Space Station - NASA">
            <a:extLst>
              <a:ext uri="{FF2B5EF4-FFF2-40B4-BE49-F238E27FC236}">
                <a16:creationId xmlns:a16="http://schemas.microsoft.com/office/drawing/2014/main" id="{4EC24B9E-FEDF-5695-C55C-5DEC22377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345054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ull disc view of the Moon.">
            <a:extLst>
              <a:ext uri="{FF2B5EF4-FFF2-40B4-BE49-F238E27FC236}">
                <a16:creationId xmlns:a16="http://schemas.microsoft.com/office/drawing/2014/main" id="{95123DA4-DCB2-CCC3-F8C0-698F4BB2C1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31" b="2832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pic>
        <p:nvPicPr>
          <p:cNvPr id="3" name="Picture 2" descr="Artemis Logo">
            <a:extLst>
              <a:ext uri="{FF2B5EF4-FFF2-40B4-BE49-F238E27FC236}">
                <a16:creationId xmlns:a16="http://schemas.microsoft.com/office/drawing/2014/main" id="{6566E862-0E65-C33F-6662-6CA247509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5" y="211744"/>
            <a:ext cx="11146970" cy="643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13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0C8D-877C-8622-72C9-E21EAC21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Current Efforts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76E00CE-8335-36C9-88AA-7DF98A6E3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Developing Autonomous Robotic collaboration technology</a:t>
            </a:r>
          </a:p>
          <a:p>
            <a:r>
              <a:rPr lang="en-US" sz="3200" dirty="0"/>
              <a:t>Life Support Systems </a:t>
            </a:r>
          </a:p>
          <a:p>
            <a:r>
              <a:rPr lang="en-US" sz="3200" dirty="0"/>
              <a:t>Machines to improve quality of life in space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5273B-AF9B-118E-3D1C-56A37FA0A6AE}"/>
              </a:ext>
            </a:extLst>
          </p:cNvPr>
          <p:cNvSpPr txBox="1"/>
          <p:nvPr/>
        </p:nvSpPr>
        <p:spPr>
          <a:xfrm>
            <a:off x="6173809" y="6265033"/>
            <a:ext cx="518374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9" name="Picture 8" descr="A blue and yellow logo with a person&amp;#39;s head and arrow&#10;&#10;Description automatically generated">
            <a:extLst>
              <a:ext uri="{FF2B5EF4-FFF2-40B4-BE49-F238E27FC236}">
                <a16:creationId xmlns:a16="http://schemas.microsoft.com/office/drawing/2014/main" id="{692D2487-4FF7-3C66-F53A-B8A52E0E2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529" y="1250969"/>
            <a:ext cx="4347410" cy="43574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2BE506-ABE3-5F74-1658-AF676463B498}"/>
              </a:ext>
            </a:extLst>
          </p:cNvPr>
          <p:cNvSpPr txBox="1"/>
          <p:nvPr/>
        </p:nvSpPr>
        <p:spPr>
          <a:xfrm>
            <a:off x="6497053" y="5501941"/>
            <a:ext cx="434139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cs typeface="Calibri"/>
              </a:rPr>
              <a:t>HRVIP Lab </a:t>
            </a:r>
          </a:p>
        </p:txBody>
      </p:sp>
    </p:spTree>
    <p:extLst>
      <p:ext uri="{BB962C8B-B14F-4D97-AF65-F5344CB8AC3E}">
        <p14:creationId xmlns:p14="http://schemas.microsoft.com/office/powerpoint/2010/main" val="150417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230BD-B725-1A43-E921-A2C6CF98D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F87A-4CD3-F602-F073-251568D12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accent4"/>
                </a:solidFill>
              </a:rPr>
              <a:t>Similar Research and Facilities</a:t>
            </a:r>
          </a:p>
        </p:txBody>
      </p:sp>
      <p:pic>
        <p:nvPicPr>
          <p:cNvPr id="5" name="Content Placeholder 4" descr="A person and person standing on stairs in a room&#10;&#10;Description automatically generated">
            <a:extLst>
              <a:ext uri="{FF2B5EF4-FFF2-40B4-BE49-F238E27FC236}">
                <a16:creationId xmlns:a16="http://schemas.microsoft.com/office/drawing/2014/main" id="{00840D34-0E1F-1376-11C3-F9DA86ABC3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74" r="29438"/>
          <a:stretch/>
        </p:blipFill>
        <p:spPr>
          <a:xfrm>
            <a:off x="1464128" y="1675946"/>
            <a:ext cx="5181600" cy="4351338"/>
          </a:xfr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9EF5A-C100-7FD4-D8AD-5462430E333C}"/>
              </a:ext>
            </a:extLst>
          </p:cNvPr>
          <p:cNvSpPr txBox="1"/>
          <p:nvPr/>
        </p:nvSpPr>
        <p:spPr>
          <a:xfrm>
            <a:off x="1452131" y="6104468"/>
            <a:ext cx="518374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Human Exploration Research Analog (HERA)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8" name="Picture 7" descr="A person in a space suit&#10;&#10;Description automatically generated">
            <a:extLst>
              <a:ext uri="{FF2B5EF4-FFF2-40B4-BE49-F238E27FC236}">
                <a16:creationId xmlns:a16="http://schemas.microsoft.com/office/drawing/2014/main" id="{5B0DC7EE-62C0-C608-D251-8755D6D6C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195" y="1680579"/>
            <a:ext cx="4870397" cy="44304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986473-AC8D-915A-3D38-3B60F618C4D4}"/>
              </a:ext>
            </a:extLst>
          </p:cNvPr>
          <p:cNvSpPr txBox="1"/>
          <p:nvPr/>
        </p:nvSpPr>
        <p:spPr>
          <a:xfrm>
            <a:off x="8147957" y="61912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CU Boulder HOME Mockup</a:t>
            </a:r>
            <a:r>
              <a:rPr lang="en-US" dirty="0">
                <a:solidFill>
                  <a:srgbClr val="FFFFFF"/>
                </a:solidFill>
                <a:cs typeface="Calibri"/>
              </a:rPr>
              <a:t>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192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0C8D-877C-8622-72C9-E21EAC21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Our Research 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E5FEEC-F04A-4650-6F1E-4678950A1D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831" y="1825625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chemeClr val="accent4"/>
                </a:solidFill>
              </a:rPr>
              <a:t>Human/Robot/System Interaction Research</a:t>
            </a:r>
            <a:endParaRPr lang="en-US" sz="3200" dirty="0">
              <a:solidFill>
                <a:schemeClr val="accent4"/>
              </a:solidFill>
            </a:endParaRPr>
          </a:p>
        </p:txBody>
      </p:sp>
      <p:pic>
        <p:nvPicPr>
          <p:cNvPr id="4" name="Picture 3" descr="NASA Environmental Control and Life Support System">
            <a:extLst>
              <a:ext uri="{FF2B5EF4-FFF2-40B4-BE49-F238E27FC236}">
                <a16:creationId xmlns:a16="http://schemas.microsoft.com/office/drawing/2014/main" id="{5E9947E4-8E49-B182-9A8E-B38580726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664" y="1822792"/>
            <a:ext cx="6419850" cy="36222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9734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 Davis ">
      <a:dk1>
        <a:srgbClr val="002754"/>
      </a:dk1>
      <a:lt1>
        <a:srgbClr val="FFFFFF"/>
      </a:lt1>
      <a:dk2>
        <a:srgbClr val="44546A"/>
      </a:dk2>
      <a:lt2>
        <a:srgbClr val="DAAA01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0-7-2022" id="{CB9400B4-936B-4D84-A785-5922C58A511D}" vid="{53033F59-8113-4D98-93A6-2CBF1AB3C6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3B3C18D0498D46821D8BFE5897487F" ma:contentTypeVersion="9" ma:contentTypeDescription="Create a new document." ma:contentTypeScope="" ma:versionID="fc1f4bdd6be40f76a5cf476def3df185">
  <xsd:schema xmlns:xsd="http://www.w3.org/2001/XMLSchema" xmlns:xs="http://www.w3.org/2001/XMLSchema" xmlns:p="http://schemas.microsoft.com/office/2006/metadata/properties" xmlns:ns3="2b8df7b6-5a21-4b1e-ba33-47841750e9a5" xmlns:ns4="9c5c1949-efb7-42a3-84c8-41cf0439b5fa" targetNamespace="http://schemas.microsoft.com/office/2006/metadata/properties" ma:root="true" ma:fieldsID="e87b665e17de4f4148ffd3de2a56bb0f" ns3:_="" ns4:_="">
    <xsd:import namespace="2b8df7b6-5a21-4b1e-ba33-47841750e9a5"/>
    <xsd:import namespace="9c5c1949-efb7-42a3-84c8-41cf0439b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8df7b6-5a21-4b1e-ba33-47841750e9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5c1949-efb7-42a3-84c8-41cf0439b5f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4DCE2B-9309-4258-AA81-F4062B0501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02C85E-8177-4A87-9AA9-B75405817737}">
  <ds:schemaRefs>
    <ds:schemaRef ds:uri="2b8df7b6-5a21-4b1e-ba33-47841750e9a5"/>
    <ds:schemaRef ds:uri="9c5c1949-efb7-42a3-84c8-41cf0439b5f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CD78121-45E0-49FB-8037-833DFB8093EF}">
  <ds:schemaRefs>
    <ds:schemaRef ds:uri="2b8df7b6-5a21-4b1e-ba33-47841750e9a5"/>
    <ds:schemaRef ds:uri="9c5c1949-efb7-42a3-84c8-41cf0439b5f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HRVIP Template 1</Template>
  <Application>Microsoft Office PowerPoint</Application>
  <PresentationFormat>Widescreen</PresentationFormat>
  <Slides>23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Design and Fabrication of a Deep-Space Habitat Mockup for Human/Robot/System Interaction Research</vt:lpstr>
      <vt:lpstr>About the Speaker</vt:lpstr>
      <vt:lpstr>About H.O.M.E</vt:lpstr>
      <vt:lpstr>PowerPoint Presentation</vt:lpstr>
      <vt:lpstr>PowerPoint Presentation</vt:lpstr>
      <vt:lpstr>PowerPoint Presentation</vt:lpstr>
      <vt:lpstr>Current Efforts</vt:lpstr>
      <vt:lpstr>Similar Research and Facilities</vt:lpstr>
      <vt:lpstr>Our Research </vt:lpstr>
      <vt:lpstr>Requirements</vt:lpstr>
      <vt:lpstr>Solutions</vt:lpstr>
      <vt:lpstr>Our Design</vt:lpstr>
      <vt:lpstr>Discussion </vt:lpstr>
      <vt:lpstr>Discussion </vt:lpstr>
      <vt:lpstr>Discussion </vt:lpstr>
      <vt:lpstr>Discussion </vt:lpstr>
      <vt:lpstr>Discussion </vt:lpstr>
      <vt:lpstr>Discussion </vt:lpstr>
      <vt:lpstr>Preliminary Results </vt:lpstr>
      <vt:lpstr>Conclusion</vt:lpstr>
      <vt:lpstr>Acknowledgements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Subtitle</dc:title>
  <dc:creator>Janine Rosenberg Moses</dc:creator>
  <cp:revision>932</cp:revision>
  <dcterms:created xsi:type="dcterms:W3CDTF">2022-10-09T19:41:11Z</dcterms:created>
  <dcterms:modified xsi:type="dcterms:W3CDTF">2024-01-24T23:51:09Z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0x010100063B3C18D0498D46821D8BFE5897487F</vt:lpwstr>
  </property>
</Properties>
</file>

<file path=docProps/thumbnail.jpeg>
</file>